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sldIdLst>
    <p:sldId id="256" r:id="rId6"/>
    <p:sldId id="257" r:id="rId7"/>
    <p:sldId id="271" r:id="rId8"/>
    <p:sldId id="281" r:id="rId9"/>
    <p:sldId id="272" r:id="rId10"/>
    <p:sldId id="260" r:id="rId11"/>
    <p:sldId id="258" r:id="rId12"/>
    <p:sldId id="261" r:id="rId13"/>
    <p:sldId id="285" r:id="rId14"/>
    <p:sldId id="267" r:id="rId15"/>
    <p:sldId id="286" r:id="rId16"/>
    <p:sldId id="274" r:id="rId17"/>
    <p:sldId id="287" r:id="rId18"/>
    <p:sldId id="294" r:id="rId19"/>
    <p:sldId id="295" r:id="rId20"/>
    <p:sldId id="275" r:id="rId21"/>
    <p:sldId id="288" r:id="rId22"/>
    <p:sldId id="297" r:id="rId23"/>
    <p:sldId id="302" r:id="rId24"/>
    <p:sldId id="284" r:id="rId25"/>
    <p:sldId id="289" r:id="rId26"/>
    <p:sldId id="296" r:id="rId27"/>
    <p:sldId id="273" r:id="rId28"/>
    <p:sldId id="290" r:id="rId29"/>
    <p:sldId id="300" r:id="rId30"/>
    <p:sldId id="276" r:id="rId31"/>
    <p:sldId id="291" r:id="rId32"/>
    <p:sldId id="279" r:id="rId33"/>
    <p:sldId id="293" r:id="rId34"/>
    <p:sldId id="301" r:id="rId35"/>
    <p:sldId id="298" r:id="rId36"/>
    <p:sldId id="269" r:id="rId37"/>
    <p:sldId id="292" r:id="rId38"/>
    <p:sldId id="303" r:id="rId39"/>
    <p:sldId id="268" r:id="rId40"/>
    <p:sldId id="299" r:id="rId41"/>
    <p:sldId id="270" r:id="rId42"/>
    <p:sldId id="278" r:id="rId43"/>
    <p:sldId id="280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3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09" autoAdjust="0"/>
    <p:restoredTop sz="94660"/>
  </p:normalViewPr>
  <p:slideViewPr>
    <p:cSldViewPr>
      <p:cViewPr varScale="1">
        <p:scale>
          <a:sx n="93" d="100"/>
          <a:sy n="93" d="100"/>
        </p:scale>
        <p:origin x="-89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22.08.2016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16697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22.08.2016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16310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22.08.2016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694422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22.08.2016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10638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22.08.2016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84763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22.08.2016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7539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22.08.2016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38474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22.08.2016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9638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22.08.2016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72510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22.08.2016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56104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22.08.2016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9683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22.08.2016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405261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22.08.2016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38132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22.08.2016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43167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22.08.2016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80262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22.08.2016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88671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22.08.2016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22669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22.08.2016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70020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22.08.2016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6239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22.08.2016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14916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22.08.2016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01914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22.08.2016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5059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22.08.2016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926991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22.08.2016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34601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22.08.2016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40182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22.08.2016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05256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22.08.2016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89679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22.08.2016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8752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22.08.2016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63399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22.08.2016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98824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22.08.2016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69218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22.08.2016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86949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22.08.2016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3107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22.08.2016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888356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22.08.2016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8714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22.08.2016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39492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22.08.2016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80504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22.08.2016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58098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22.08.2016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102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22.08.2016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94866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22.08.2016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02020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22.08.2016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08379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22.08.2016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68922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22.08.2016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2307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22.08.2016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806742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22.08.2016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04519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22.08.2016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88178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22.08.2016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83786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22.08.2016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24327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22.08.2016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91391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22.08.2016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548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22.08.2016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20803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22.08.2016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74469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22.08.2016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88116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22.08.2016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36593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7289B-05D7-4FFA-9F99-1CFE98C2A778}" type="datetimeFigureOut">
              <a:rPr lang="ru-RU" smtClean="0"/>
              <a:pPr/>
              <a:t>22.08.2016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35771-B940-4413-B29B-2BD49899D5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27412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22.08.2016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5119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22.08.2016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2072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22.08.2016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9160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22.08.2016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4108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hyperlink" Target="mailto:dnz32romashka@ukr.net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1.emf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0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05526" y="1624191"/>
            <a:ext cx="7854069" cy="370123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6534" y="127746"/>
            <a:ext cx="7772400" cy="1470025"/>
          </a:xfrm>
        </p:spPr>
        <p:txBody>
          <a:bodyPr/>
          <a:lstStyle/>
          <a:p>
            <a:r>
              <a:rPr lang="uk-UA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Ростити</a:t>
            </a:r>
            <a:r>
              <a:rPr lang="uk-UA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паростки добра</a:t>
            </a:r>
            <a:endParaRPr lang="ru-RU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rot="160183">
            <a:off x="2329336" y="1977100"/>
            <a:ext cx="2650874" cy="2706436"/>
          </a:xfrm>
          <a:scene3d>
            <a:camera prst="perspectiveRelaxedModerately"/>
            <a:lightRig rig="threePt" dir="t"/>
          </a:scene3d>
        </p:spPr>
        <p:txBody>
          <a:bodyPr>
            <a:normAutofit fontScale="92500" lnSpcReduction="20000"/>
          </a:bodyPr>
          <a:lstStyle/>
          <a:p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Презентація навчально-виховної роботи по національно-патріотичному вихованню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одзаголовок 4"/>
          <p:cNvSpPr>
            <a:spLocks/>
          </p:cNvSpPr>
          <p:nvPr/>
        </p:nvSpPr>
        <p:spPr bwMode="auto">
          <a:xfrm>
            <a:off x="2915815" y="5256552"/>
            <a:ext cx="4033837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en-US" b="1" dirty="0">
                <a:latin typeface="Calibri" pitchFamily="34" charset="0"/>
              </a:rPr>
              <a:t>e</a:t>
            </a:r>
            <a:r>
              <a:rPr lang="uk-UA" b="1" dirty="0">
                <a:latin typeface="Calibri" pitchFamily="34" charset="0"/>
              </a:rPr>
              <a:t>-</a:t>
            </a:r>
            <a:r>
              <a:rPr lang="en-US" b="1" dirty="0">
                <a:latin typeface="Calibri" pitchFamily="34" charset="0"/>
              </a:rPr>
              <a:t>mail</a:t>
            </a:r>
            <a:r>
              <a:rPr lang="uk-UA" b="1" dirty="0">
                <a:latin typeface="Calibri" pitchFamily="34" charset="0"/>
              </a:rPr>
              <a:t>: </a:t>
            </a:r>
            <a:r>
              <a:rPr lang="en-US" b="1" u="sng" dirty="0" err="1">
                <a:latin typeface="Calibri" pitchFamily="34" charset="0"/>
                <a:hlinkClick r:id="rId4"/>
              </a:rPr>
              <a:t>dnz</a:t>
            </a:r>
            <a:r>
              <a:rPr lang="uk-UA" b="1" u="sng" dirty="0">
                <a:latin typeface="Calibri" pitchFamily="34" charset="0"/>
                <a:hlinkClick r:id="rId4"/>
              </a:rPr>
              <a:t>32</a:t>
            </a:r>
            <a:r>
              <a:rPr lang="en-US" b="1" u="sng" dirty="0" err="1">
                <a:latin typeface="Calibri" pitchFamily="34" charset="0"/>
                <a:hlinkClick r:id="rId4"/>
              </a:rPr>
              <a:t>romashka</a:t>
            </a:r>
            <a:r>
              <a:rPr lang="uk-UA" b="1" u="sng" dirty="0">
                <a:latin typeface="Calibri" pitchFamily="34" charset="0"/>
                <a:hlinkClick r:id="rId4"/>
              </a:rPr>
              <a:t>@</a:t>
            </a:r>
            <a:r>
              <a:rPr lang="en-US" b="1" u="sng" dirty="0" err="1">
                <a:latin typeface="Calibri" pitchFamily="34" charset="0"/>
                <a:hlinkClick r:id="rId4"/>
              </a:rPr>
              <a:t>ukr</a:t>
            </a:r>
            <a:r>
              <a:rPr lang="uk-UA" b="1" u="sng" dirty="0">
                <a:latin typeface="Calibri" pitchFamily="34" charset="0"/>
                <a:hlinkClick r:id="rId4"/>
              </a:rPr>
              <a:t>.</a:t>
            </a:r>
            <a:r>
              <a:rPr lang="en-US" b="1" u="sng" dirty="0">
                <a:latin typeface="Calibri" pitchFamily="34" charset="0"/>
                <a:hlinkClick r:id="rId4"/>
              </a:rPr>
              <a:t>net</a:t>
            </a:r>
            <a:r>
              <a:rPr lang="ru-RU" sz="3200" u="sng" dirty="0">
                <a:latin typeface="Calibri" pitchFamily="34" charset="0"/>
              </a:rPr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30103" y="3912375"/>
            <a:ext cx="2778794" cy="2878931"/>
          </a:xfrm>
          <a:prstGeom prst="rect">
            <a:avLst/>
          </a:prstGeom>
          <a:scene3d>
            <a:camera prst="perspectiveFront"/>
            <a:lightRig rig="threePt" dir="t"/>
          </a:scene3d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 rot="21319047">
            <a:off x="5182102" y="1876502"/>
            <a:ext cx="2650874" cy="2706436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дошкільного навчального закладу №32 «Ромашка»</a:t>
            </a:r>
            <a:b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м.Луцька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163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468" b="26567"/>
          <a:stretch/>
        </p:blipFill>
        <p:spPr>
          <a:xfrm rot="10800000">
            <a:off x="1331640" y="3001848"/>
            <a:ext cx="7380312" cy="346617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328" y="95474"/>
            <a:ext cx="8877672" cy="1143000"/>
          </a:xfrm>
        </p:spPr>
        <p:txBody>
          <a:bodyPr>
            <a:normAutofit fontScale="90000"/>
          </a:bodyPr>
          <a:lstStyle/>
          <a:p>
            <a:r>
              <a:rPr 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Міні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-проект «</a:t>
            </a:r>
            <a:r>
              <a:rPr 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Свічечка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родинного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тепла»</a:t>
            </a:r>
            <a:b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7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sz="27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уявлень</a:t>
            </a:r>
            <a:r>
              <a:rPr lang="ru-RU" sz="27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27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сім</a:t>
            </a:r>
            <a:r>
              <a:rPr lang="en-US" sz="27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27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ю, родину, рід, родовід </a:t>
            </a:r>
            <a:br>
              <a:rPr lang="uk-UA" sz="27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7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стежинами)</a:t>
            </a:r>
            <a:endParaRPr lang="ru-RU" sz="27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468" b="26567"/>
          <a:stretch/>
        </p:blipFill>
        <p:spPr>
          <a:xfrm>
            <a:off x="410870" y="1189610"/>
            <a:ext cx="7380312" cy="346617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038518" y="4278779"/>
            <a:ext cx="14543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Уміння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вибачати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16006" y="2817182"/>
            <a:ext cx="14543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Щастя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810971" y="1731281"/>
            <a:ext cx="14543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Ніжність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379398" y="1751628"/>
            <a:ext cx="14543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Повага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254736" y="2778242"/>
            <a:ext cx="14543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Добросер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pPr algn="ctr"/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дечність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101026" y="5509993"/>
            <a:ext cx="16827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Скромність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573954" y="5509993"/>
            <a:ext cx="15121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Вдячність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823246" y="5474496"/>
            <a:ext cx="14543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Мудрість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069131" y="1591908"/>
            <a:ext cx="14543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Любов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мами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438342" y="4276870"/>
            <a:ext cx="14543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Дбайли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pPr algn="ctr"/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вість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57848" y="1303534"/>
            <a:ext cx="1847850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0176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D:\Мои документы\МЕТОДИСТ\Фото Школа\DSCN5843.JPG"/>
          <p:cNvPicPr>
            <a:picLocks noChangeAspect="1" noChangeArrowheads="1"/>
          </p:cNvPicPr>
          <p:nvPr/>
        </p:nvPicPr>
        <p:blipFill>
          <a:blip r:embed="rId3" cstate="print">
            <a:lum bright="22000" contrast="15000"/>
          </a:blip>
          <a:srcRect/>
          <a:stretch>
            <a:fillRect/>
          </a:stretch>
        </p:blipFill>
        <p:spPr bwMode="auto">
          <a:xfrm>
            <a:off x="0" y="0"/>
            <a:ext cx="3992458" cy="2993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9" descr="DSCN42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371" y="3820004"/>
            <a:ext cx="4248472" cy="3021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D:\Мои документы\МЕТОДИСТ\Фото Школа\DSCN5849.JPG"/>
          <p:cNvPicPr>
            <a:picLocks noChangeAspect="1" noChangeArrowheads="1"/>
          </p:cNvPicPr>
          <p:nvPr/>
        </p:nvPicPr>
        <p:blipFill>
          <a:blip r:embed="rId5" cstate="print">
            <a:lum bright="25000" contrast="25000"/>
          </a:blip>
          <a:srcRect/>
          <a:stretch>
            <a:fillRect/>
          </a:stretch>
        </p:blipFill>
        <p:spPr bwMode="auto">
          <a:xfrm>
            <a:off x="5128667" y="3834195"/>
            <a:ext cx="4015333" cy="3010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C:\Documents and Settings\User.SADOCHOK\Рабочий стол\Новая папка\image-02-11-14-22-03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08074" y="4357"/>
            <a:ext cx="4035278" cy="3018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AutoShape 6"/>
          <p:cNvSpPr>
            <a:spLocks noChangeArrowheads="1"/>
          </p:cNvSpPr>
          <p:nvPr/>
        </p:nvSpPr>
        <p:spPr bwMode="gray">
          <a:xfrm>
            <a:off x="1856802" y="2831050"/>
            <a:ext cx="5328592" cy="100314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BED979"/>
              </a:gs>
              <a:gs pos="100000">
                <a:srgbClr val="BED979">
                  <a:gamma/>
                  <a:tint val="5882"/>
                  <a:invGamma/>
                </a:srgbClr>
              </a:gs>
            </a:gsLst>
            <a:lin ang="0" scaled="1"/>
          </a:gradFill>
          <a:ln w="38100" algn="ctr">
            <a:solidFill>
              <a:srgbClr val="C5A66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88900">
              <a:spcAft>
                <a:spcPts val="0"/>
              </a:spcAft>
            </a:pPr>
            <a:endParaRPr lang="ru-RU" sz="2000" dirty="0">
              <a:effectLst/>
              <a:latin typeface="Times New Roman" panose="02020603050405020304" pitchFamily="18" charset="0"/>
              <a:ea typeface="Courier New" panose="02070309020205020404" pitchFamily="49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81097" y="2754027"/>
            <a:ext cx="5544616" cy="1143000"/>
          </a:xfrm>
        </p:spPr>
        <p:txBody>
          <a:bodyPr>
            <a:noAutofit/>
          </a:bodyPr>
          <a:lstStyle/>
          <a:p>
            <a:pPr lvl="0" indent="449263" fontAlgn="base">
              <a:spcAft>
                <a:spcPct val="0"/>
              </a:spcAft>
            </a:pPr>
            <a:r>
              <a:rPr lang="uk-UA" sz="1600" dirty="0" err="1" smtClean="0">
                <a:latin typeface="Times New Roman" pitchFamily="18" charset="0"/>
                <a:cs typeface="Times New Roman" pitchFamily="18" charset="0"/>
              </a:rPr>
              <a:t>“Сім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я – це те первинне середовище, де дитина повинна вчитися робити </a:t>
            </a:r>
            <a:r>
              <a:rPr lang="uk-UA" sz="1600" dirty="0" err="1" smtClean="0">
                <a:latin typeface="Times New Roman" pitchFamily="18" charset="0"/>
                <a:cs typeface="Times New Roman" pitchFamily="18" charset="0"/>
              </a:rPr>
              <a:t>добро”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600" i="1" dirty="0" smtClean="0">
                <a:latin typeface="Times New Roman" pitchFamily="18" charset="0"/>
                <a:cs typeface="Times New Roman" pitchFamily="18" charset="0"/>
              </a:rPr>
              <a:t>В.О. Сухомлинський</a:t>
            </a:r>
            <a:endParaRPr lang="ru-RU" sz="16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721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17902"/>
            <a:ext cx="8229600" cy="1143000"/>
          </a:xfrm>
        </p:spPr>
        <p:txBody>
          <a:bodyPr>
            <a:noAutofit/>
          </a:bodyPr>
          <a:lstStyle/>
          <a:p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Міні-проект «Слався, мій </a:t>
            </a:r>
            <a:r>
              <a:rPr lang="uk-UA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Граде</a:t>
            </a: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!..» </a:t>
            </a:r>
            <a:b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(краєзнавча робота за стежинами)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783" t="50303" r="4744" b="25503"/>
          <a:stretch/>
        </p:blipFill>
        <p:spPr>
          <a:xfrm>
            <a:off x="803722" y="4582478"/>
            <a:ext cx="3232559" cy="184133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204" t="13047" r="4323" b="62759"/>
          <a:stretch/>
        </p:blipFill>
        <p:spPr>
          <a:xfrm>
            <a:off x="5911441" y="4571830"/>
            <a:ext cx="3232559" cy="18413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204" t="13047" r="4323" b="62759"/>
          <a:stretch/>
        </p:blipFill>
        <p:spPr>
          <a:xfrm>
            <a:off x="803723" y="3232265"/>
            <a:ext cx="3232559" cy="18413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67" t="50092" r="55260" b="25714"/>
          <a:stretch/>
        </p:blipFill>
        <p:spPr>
          <a:xfrm>
            <a:off x="803721" y="1988418"/>
            <a:ext cx="3232559" cy="18413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783" t="50303" r="4744" b="25503"/>
          <a:stretch/>
        </p:blipFill>
        <p:spPr>
          <a:xfrm>
            <a:off x="5796136" y="3252485"/>
            <a:ext cx="3232559" cy="18413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88" t="12836" r="54839" b="62970"/>
          <a:stretch/>
        </p:blipFill>
        <p:spPr>
          <a:xfrm>
            <a:off x="5796136" y="1928455"/>
            <a:ext cx="3232559" cy="1841331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547664" y="2414509"/>
            <a:ext cx="20898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Гордість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557268" y="3783598"/>
            <a:ext cx="20898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Майстерність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557268" y="5073596"/>
            <a:ext cx="20898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Любов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660232" y="2410915"/>
            <a:ext cx="20898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Гостинність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660232" y="3776100"/>
            <a:ext cx="20898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Дбайливість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638055" y="5110481"/>
            <a:ext cx="20898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«Потяг до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світла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34280" y="1988418"/>
            <a:ext cx="2387660" cy="3212098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23463" y="4490428"/>
            <a:ext cx="1905000" cy="190500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171379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4" name="Picture 4" descr="C:\Documents and Settings\Садочок\Рабочий стол\фото екскурсія меморіал\IMG_20160419_1015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3547" y="3775425"/>
            <a:ext cx="4080453" cy="3060340"/>
          </a:xfrm>
          <a:prstGeom prst="rect">
            <a:avLst/>
          </a:prstGeom>
          <a:noFill/>
        </p:spPr>
      </p:pic>
      <p:pic>
        <p:nvPicPr>
          <p:cNvPr id="87047" name="Picture 7" descr="C:\Documents and Settings\Садочок\Рабочий стол\фото екскурсія меморіал\IMG_20160419_1031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0964" y="23922"/>
            <a:ext cx="4123036" cy="3092277"/>
          </a:xfrm>
          <a:prstGeom prst="rect">
            <a:avLst/>
          </a:prstGeom>
          <a:noFill/>
        </p:spPr>
      </p:pic>
      <p:pic>
        <p:nvPicPr>
          <p:cNvPr id="10" name="Picture 3" descr="C:\Documents and Settings\Садочок\Рабочий стол\фото екскурсія меморіал\IMG_20160419_1051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942" y="23922"/>
            <a:ext cx="3158716" cy="4211622"/>
          </a:xfrm>
          <a:prstGeom prst="rect">
            <a:avLst/>
          </a:prstGeom>
          <a:noFill/>
        </p:spPr>
      </p:pic>
      <p:pic>
        <p:nvPicPr>
          <p:cNvPr id="87043" name="Picture 3" descr="C:\Documents and Settings\Садочок\Рабочий стол\фото екскурсія меморіал\IMG_20160419_10114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325" y="3883437"/>
            <a:ext cx="3936437" cy="2952328"/>
          </a:xfrm>
          <a:prstGeom prst="rect">
            <a:avLst/>
          </a:prstGeom>
          <a:noFill/>
        </p:spPr>
      </p:pic>
      <p:sp>
        <p:nvSpPr>
          <p:cNvPr id="7" name="AutoShape 6"/>
          <p:cNvSpPr>
            <a:spLocks noChangeArrowheads="1"/>
          </p:cNvSpPr>
          <p:nvPr/>
        </p:nvSpPr>
        <p:spPr bwMode="gray">
          <a:xfrm>
            <a:off x="2051719" y="2996953"/>
            <a:ext cx="5688633" cy="1296144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BED979"/>
              </a:gs>
              <a:gs pos="100000">
                <a:srgbClr val="BED979">
                  <a:gamma/>
                  <a:tint val="5882"/>
                  <a:invGamma/>
                </a:srgbClr>
              </a:gs>
            </a:gsLst>
            <a:lin ang="0" scaled="1"/>
          </a:gradFill>
          <a:ln w="38100" algn="ctr">
            <a:solidFill>
              <a:srgbClr val="C5A66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88900">
              <a:spcAft>
                <a:spcPts val="0"/>
              </a:spcAft>
            </a:pPr>
            <a:endParaRPr lang="ru-RU" sz="2000" dirty="0">
              <a:effectLst/>
              <a:latin typeface="Times New Roman" panose="02020603050405020304" pitchFamily="18" charset="0"/>
              <a:ea typeface="Courier New" panose="02070309020205020404" pitchFamily="49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7543" y="3092544"/>
            <a:ext cx="5616624" cy="1143000"/>
          </a:xfrm>
        </p:spPr>
        <p:txBody>
          <a:bodyPr>
            <a:noAutofit/>
          </a:bodyPr>
          <a:lstStyle/>
          <a:p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Рідний край, дім, рідна вулиця, природа навколо – це ті натуралістичні фактори, які дитина бачить, розуміє, за допомогою яких можна зацікавити дитину, спонукати її до дослідження нового і які формують у неї почуття патріотизму.</a:t>
            </a:r>
            <a:b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В.О. Сухомлинський</a:t>
            </a:r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982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6" name="Picture 4" descr="C:\Documents and Settings\Садочок\Рабочий стол\фото екскурсія меморіал\IMG_20160419_1044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768" y="94321"/>
            <a:ext cx="4283968" cy="3212976"/>
          </a:xfrm>
          <a:prstGeom prst="rect">
            <a:avLst/>
          </a:prstGeom>
          <a:noFill/>
        </p:spPr>
      </p:pic>
      <p:pic>
        <p:nvPicPr>
          <p:cNvPr id="95237" name="Picture 5" descr="C:\Documents and Settings\Садочок\Рабочий стол\фото екскурсія меморіал\IMG_20160419_1055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256" y="3501008"/>
            <a:ext cx="4320480" cy="3240360"/>
          </a:xfrm>
          <a:prstGeom prst="rect">
            <a:avLst/>
          </a:prstGeom>
          <a:noFill/>
        </p:spPr>
      </p:pic>
      <p:pic>
        <p:nvPicPr>
          <p:cNvPr id="95238" name="Picture 6" descr="C:\Documents and Settings\Садочок\Рабочий стол\фото екскурсія вокзал - роддом\DSCN659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500384"/>
            <a:ext cx="4322180" cy="3240984"/>
          </a:xfrm>
          <a:prstGeom prst="rect">
            <a:avLst/>
          </a:prstGeom>
          <a:noFill/>
        </p:spPr>
      </p:pic>
      <p:pic>
        <p:nvPicPr>
          <p:cNvPr id="12" name="Picture 2" descr="C:\Documents and Settings\Садочок\Рабочий стол\фото екскурсія вокзал - роддом\DSCN660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115947"/>
            <a:ext cx="4255988" cy="31913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5982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9" name="Picture 3" descr="C:\Documents and Settings\Садочок\Рабочий стол\фото екскурсія вокзал - роддом\DSCN66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95231"/>
            <a:ext cx="3188246" cy="4251849"/>
          </a:xfrm>
          <a:prstGeom prst="rect">
            <a:avLst/>
          </a:prstGeom>
          <a:noFill/>
        </p:spPr>
      </p:pic>
      <p:pic>
        <p:nvPicPr>
          <p:cNvPr id="96261" name="Picture 5" descr="C:\Documents and Settings\Садочок\Рабочий стол\фото екскурсія вокзал - роддом\DSCN66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30801" y="3592106"/>
            <a:ext cx="4238583" cy="3178299"/>
          </a:xfrm>
          <a:prstGeom prst="rect">
            <a:avLst/>
          </a:prstGeom>
          <a:noFill/>
        </p:spPr>
      </p:pic>
      <p:pic>
        <p:nvPicPr>
          <p:cNvPr id="96262" name="Picture 6" descr="C:\Documents and Settings\Садочок\Рабочий стол\фото екскурсія вокзал - роддом\DSCN66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116632"/>
            <a:ext cx="4513408" cy="3384376"/>
          </a:xfrm>
          <a:prstGeom prst="rect">
            <a:avLst/>
          </a:prstGeom>
          <a:noFill/>
        </p:spPr>
      </p:pic>
      <p:pic>
        <p:nvPicPr>
          <p:cNvPr id="96263" name="Picture 7" descr="C:\Documents and Settings\Садочок\Рабочий стол\фото екскурсія вокзал - роддом\DSCN659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9939" y="3592106"/>
            <a:ext cx="4264651" cy="31978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5982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41988" y="2689102"/>
            <a:ext cx="2302012" cy="205646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48754"/>
            <a:ext cx="8229600" cy="1138138"/>
          </a:xfrm>
        </p:spPr>
        <p:txBody>
          <a:bodyPr>
            <a:normAutofit fontScale="90000"/>
          </a:bodyPr>
          <a:lstStyle/>
          <a:p>
            <a:r>
              <a:rPr lang="uk-UA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Міні-проект «Ми нащадки козаків»</a:t>
            </a:r>
            <a:br>
              <a:rPr lang="uk-UA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7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(формування знань про історію держави, державні символи за стежинами)</a:t>
            </a:r>
            <a:endParaRPr lang="ru-RU" sz="27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6"/>
          <a:stretch/>
        </p:blipFill>
        <p:spPr>
          <a:xfrm>
            <a:off x="827584" y="1340768"/>
            <a:ext cx="6984776" cy="551723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03648" y="2348880"/>
            <a:ext cx="20898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Безкористя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75656" y="4005064"/>
            <a:ext cx="20898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Єдність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03648" y="5517232"/>
            <a:ext cx="20898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Гордість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80592" y="1873986"/>
            <a:ext cx="20898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Служіння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людям»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027595" y="3360933"/>
            <a:ext cx="20898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Любов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Батьківщини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062876" y="5086795"/>
            <a:ext cx="20898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Єдність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204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3835" y="0"/>
            <a:ext cx="3497398" cy="40551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65370" y="29424"/>
            <a:ext cx="4761772" cy="3609825"/>
          </a:xfrm>
          <a:prstGeom prst="rect">
            <a:avLst/>
          </a:prstGeom>
        </p:spPr>
      </p:pic>
      <p:pic>
        <p:nvPicPr>
          <p:cNvPr id="3" name="Рисунок 2" descr="G:\заняття Йосипівни\DSC0153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33" y="3519140"/>
            <a:ext cx="4406345" cy="331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71233" y="3460190"/>
            <a:ext cx="5043460" cy="3376201"/>
          </a:xfrm>
          <a:prstGeom prst="rect">
            <a:avLst/>
          </a:prstGeom>
        </p:spPr>
      </p:pic>
      <p:sp>
        <p:nvSpPr>
          <p:cNvPr id="7" name="AutoShape 6"/>
          <p:cNvSpPr>
            <a:spLocks noChangeArrowheads="1"/>
          </p:cNvSpPr>
          <p:nvPr/>
        </p:nvSpPr>
        <p:spPr bwMode="gray">
          <a:xfrm>
            <a:off x="2522671" y="5830287"/>
            <a:ext cx="5256585" cy="995034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BED979"/>
              </a:gs>
              <a:gs pos="100000">
                <a:srgbClr val="BED979">
                  <a:gamma/>
                  <a:tint val="5882"/>
                  <a:invGamma/>
                </a:srgbClr>
              </a:gs>
            </a:gsLst>
            <a:lin ang="0" scaled="1"/>
          </a:gradFill>
          <a:ln w="38100" algn="ctr">
            <a:solidFill>
              <a:srgbClr val="C5A66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88900">
              <a:spcAft>
                <a:spcPts val="0"/>
              </a:spcAft>
            </a:pPr>
            <a:endParaRPr lang="ru-RU" sz="2000" dirty="0">
              <a:effectLst/>
              <a:latin typeface="Times New Roman" panose="02020603050405020304" pitchFamily="18" charset="0"/>
              <a:ea typeface="Courier New" panose="02070309020205020404" pitchFamily="49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44706" y="5786710"/>
            <a:ext cx="5256584" cy="1138138"/>
          </a:xfrm>
        </p:spPr>
        <p:txBody>
          <a:bodyPr>
            <a:normAutofit/>
          </a:bodyPr>
          <a:lstStyle/>
          <a:p>
            <a:r>
              <a:rPr lang="uk-UA" sz="1600" dirty="0" err="1" smtClean="0">
                <a:latin typeface="Times New Roman" pitchFamily="18" charset="0"/>
                <a:cs typeface="Times New Roman" pitchFamily="18" charset="0"/>
              </a:rPr>
              <a:t>“Без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 будь-кого з нас Батьківщина може обійтися, але будь-хто з нас без Батьківщини – </a:t>
            </a:r>
            <a:r>
              <a:rPr lang="uk-UA" sz="1600" dirty="0" err="1" smtClean="0">
                <a:latin typeface="Times New Roman" pitchFamily="18" charset="0"/>
                <a:cs typeface="Times New Roman" pitchFamily="18" charset="0"/>
              </a:rPr>
              <a:t>ніщо”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. </a:t>
            </a:r>
            <a:br>
              <a:rPr lang="uk-UA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600" i="1" dirty="0" smtClean="0">
                <a:latin typeface="Times New Roman" pitchFamily="18" charset="0"/>
                <a:cs typeface="Times New Roman" pitchFamily="18" charset="0"/>
              </a:rPr>
              <a:t>В.О. Сухомлинський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835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Мои документы\МЕТОДИСТ\Сайт консультпункт\DSCN58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3098527"/>
            <a:ext cx="5022341" cy="3759473"/>
          </a:xfrm>
          <a:prstGeom prst="rect">
            <a:avLst/>
          </a:prstGeom>
          <a:noFill/>
        </p:spPr>
      </p:pic>
      <p:pic>
        <p:nvPicPr>
          <p:cNvPr id="5" name="Рисунок 4" descr="C:\Documents and Settings\User.SADOCHOK\Рабочий стол\PC17034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236" y="-984"/>
            <a:ext cx="4559764" cy="3285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DSC_6410 cop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98055" y="51663"/>
            <a:ext cx="4845945" cy="3377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7835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G:\заняття Йосипівни\DSC0156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429000"/>
            <a:ext cx="413995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G:\заняття Йосипівни\DSC0156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3573016"/>
            <a:ext cx="4499992" cy="328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G:\заняття Йосипівни\DSC0155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0"/>
            <a:ext cx="4716016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G:\заняття Йосипівни\DSC01545.JPG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9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83968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AutoShape 6"/>
          <p:cNvSpPr>
            <a:spLocks noChangeArrowheads="1"/>
          </p:cNvSpPr>
          <p:nvPr/>
        </p:nvSpPr>
        <p:spPr bwMode="gray">
          <a:xfrm>
            <a:off x="2411760" y="6093296"/>
            <a:ext cx="4104455" cy="648072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BED979"/>
              </a:gs>
              <a:gs pos="100000">
                <a:srgbClr val="BED979">
                  <a:gamma/>
                  <a:tint val="5882"/>
                  <a:invGamma/>
                </a:srgbClr>
              </a:gs>
            </a:gsLst>
            <a:lin ang="0" scaled="1"/>
          </a:gradFill>
          <a:ln w="38100" algn="ctr">
            <a:solidFill>
              <a:srgbClr val="C5A66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88900" algn="ctr">
              <a:spcAft>
                <a:spcPts val="0"/>
              </a:spcAft>
            </a:pPr>
            <a:r>
              <a:rPr lang="uk-UA" sz="1600" dirty="0" smtClean="0"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Участь у Всеукраїнському огляді-конкурсі </a:t>
            </a:r>
          </a:p>
          <a:p>
            <a:pPr marL="88900" algn="ctr">
              <a:spcAft>
                <a:spcPts val="0"/>
              </a:spcAft>
            </a:pPr>
            <a:r>
              <a:rPr lang="uk-UA" sz="1600" dirty="0" err="1" smtClean="0"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“Україна</a:t>
            </a:r>
            <a:r>
              <a:rPr lang="uk-UA" sz="1600" dirty="0" smtClean="0"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 – рідний </a:t>
            </a:r>
            <a:r>
              <a:rPr lang="uk-UA" sz="1600" dirty="0" err="1" smtClean="0"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край”</a:t>
            </a:r>
            <a:endParaRPr lang="ru-RU" sz="1600" dirty="0">
              <a:effectLst/>
              <a:latin typeface="Times New Roman" panose="02020603050405020304" pitchFamily="18" charset="0"/>
              <a:ea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835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412776"/>
            <a:ext cx="4680520" cy="367240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Патр</a:t>
            </a:r>
            <a:r>
              <a:rPr lang="uk-UA" b="1" i="1" dirty="0" err="1" smtClean="0">
                <a:latin typeface="Times New Roman" pitchFamily="18" charset="0"/>
                <a:cs typeface="Times New Roman" pitchFamily="18" charset="0"/>
              </a:rPr>
              <a:t>іотичне</a:t>
            </a: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 виховання – це сфера духовного життя, яка проникає </a:t>
            </a:r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усе, що пізнає, робить,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5220" y="692696"/>
            <a:ext cx="3254342" cy="2736304"/>
          </a:xfrm>
          <a:prstGeom prst="rect">
            <a:avLst/>
          </a:prstGeom>
          <a:effectLst>
            <a:outerShdw blurRad="50800" dist="38100" dir="18900000" sx="105000" sy="105000" algn="bl" rotWithShape="0">
              <a:prstClr val="black">
                <a:alpha val="40000"/>
              </a:prstClr>
            </a:outerShdw>
          </a:effectLst>
          <a:scene3d>
            <a:camera prst="perspectiveLeft"/>
            <a:lightRig rig="threePt" dir="t"/>
          </a:scene3d>
          <a:sp3d>
            <a:bevelT/>
          </a:sp3d>
        </p:spPr>
      </p:pic>
      <p:sp>
        <p:nvSpPr>
          <p:cNvPr id="4" name="Объект 2"/>
          <p:cNvSpPr txBox="1">
            <a:spLocks/>
          </p:cNvSpPr>
          <p:nvPr/>
        </p:nvSpPr>
        <p:spPr>
          <a:xfrm>
            <a:off x="962698" y="3861048"/>
            <a:ext cx="7776864" cy="3600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чого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прагне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любить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людина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, яка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формується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algn="r">
              <a:buFont typeface="Arial" pitchFamily="34" charset="0"/>
              <a:buNone/>
            </a:pP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     В.О. Сухомлинський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2602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58148" y="3950045"/>
            <a:ext cx="2802157" cy="28399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8229600" cy="1143000"/>
          </a:xfrm>
        </p:spPr>
        <p:txBody>
          <a:bodyPr>
            <a:normAutofit/>
          </a:bodyPr>
          <a:lstStyle/>
          <a:p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Міні-проект «Уроки милування»</a:t>
            </a:r>
            <a:b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(природа рідного краю через стежини)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44"/>
          <p:cNvSpPr txBox="1">
            <a:spLocks noChangeArrowheads="1"/>
          </p:cNvSpPr>
          <p:nvPr/>
        </p:nvSpPr>
        <p:spPr bwMode="auto">
          <a:xfrm>
            <a:off x="6334140" y="3289925"/>
            <a:ext cx="147159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«Бережемо природу»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4"/>
          <p:cNvSpPr txBox="1">
            <a:spLocks noChangeArrowheads="1"/>
          </p:cNvSpPr>
          <p:nvPr/>
        </p:nvSpPr>
        <p:spPr bwMode="auto">
          <a:xfrm>
            <a:off x="870934" y="2672381"/>
            <a:ext cx="23042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«Любов до тварин»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4"/>
          <p:cNvSpPr txBox="1">
            <a:spLocks noChangeArrowheads="1"/>
          </p:cNvSpPr>
          <p:nvPr/>
        </p:nvSpPr>
        <p:spPr bwMode="auto">
          <a:xfrm>
            <a:off x="1331640" y="4581128"/>
            <a:ext cx="18722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«Допитливість»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2483768" y="1484784"/>
            <a:ext cx="20162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«Турботливість»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4"/>
          <p:cNvSpPr txBox="1">
            <a:spLocks noChangeArrowheads="1"/>
          </p:cNvSpPr>
          <p:nvPr/>
        </p:nvSpPr>
        <p:spPr bwMode="auto">
          <a:xfrm>
            <a:off x="6156176" y="2276872"/>
            <a:ext cx="20882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«Взаємодопомога»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4"/>
          <p:cNvSpPr txBox="1">
            <a:spLocks noChangeArrowheads="1"/>
          </p:cNvSpPr>
          <p:nvPr/>
        </p:nvSpPr>
        <p:spPr bwMode="auto">
          <a:xfrm>
            <a:off x="3126511" y="5594181"/>
            <a:ext cx="34563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«Пошуки прекрасного»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2" name="Group 52"/>
          <p:cNvGrpSpPr>
            <a:grpSpLocks/>
          </p:cNvGrpSpPr>
          <p:nvPr/>
        </p:nvGrpSpPr>
        <p:grpSpPr bwMode="auto">
          <a:xfrm>
            <a:off x="2838450" y="1447800"/>
            <a:ext cx="3349625" cy="4343400"/>
            <a:chOff x="1788" y="912"/>
            <a:chExt cx="2110" cy="2736"/>
          </a:xfrm>
        </p:grpSpPr>
        <p:sp>
          <p:nvSpPr>
            <p:cNvPr id="33" name="Freeform 22"/>
            <p:cNvSpPr>
              <a:spLocks/>
            </p:cNvSpPr>
            <p:nvPr/>
          </p:nvSpPr>
          <p:spPr bwMode="gray">
            <a:xfrm>
              <a:off x="2344" y="2790"/>
              <a:ext cx="1554" cy="486"/>
            </a:xfrm>
            <a:custGeom>
              <a:avLst/>
              <a:gdLst/>
              <a:ahLst/>
              <a:cxnLst>
                <a:cxn ang="0">
                  <a:pos x="1405" y="102"/>
                </a:cxn>
                <a:cxn ang="0">
                  <a:pos x="1540" y="395"/>
                </a:cxn>
                <a:cxn ang="0">
                  <a:pos x="1472" y="369"/>
                </a:cxn>
                <a:cxn ang="0">
                  <a:pos x="1373" y="403"/>
                </a:cxn>
                <a:cxn ang="0">
                  <a:pos x="1274" y="433"/>
                </a:cxn>
                <a:cxn ang="0">
                  <a:pos x="1160" y="458"/>
                </a:cxn>
                <a:cxn ang="0">
                  <a:pos x="1062" y="472"/>
                </a:cxn>
                <a:cxn ang="0">
                  <a:pos x="968" y="479"/>
                </a:cxn>
                <a:cxn ang="0">
                  <a:pos x="872" y="479"/>
                </a:cxn>
                <a:cxn ang="0">
                  <a:pos x="766" y="468"/>
                </a:cxn>
                <a:cxn ang="0">
                  <a:pos x="634" y="439"/>
                </a:cxn>
                <a:cxn ang="0">
                  <a:pos x="524" y="407"/>
                </a:cxn>
                <a:cxn ang="0">
                  <a:pos x="435" y="373"/>
                </a:cxn>
                <a:cxn ang="0">
                  <a:pos x="344" y="326"/>
                </a:cxn>
                <a:cxn ang="0">
                  <a:pos x="242" y="256"/>
                </a:cxn>
                <a:cxn ang="0">
                  <a:pos x="157" y="186"/>
                </a:cxn>
                <a:cxn ang="0">
                  <a:pos x="102" y="132"/>
                </a:cxn>
                <a:cxn ang="0">
                  <a:pos x="0" y="0"/>
                </a:cxn>
                <a:cxn ang="0">
                  <a:pos x="135" y="124"/>
                </a:cxn>
                <a:cxn ang="0">
                  <a:pos x="219" y="186"/>
                </a:cxn>
                <a:cxn ang="0">
                  <a:pos x="307" y="231"/>
                </a:cxn>
                <a:cxn ang="0">
                  <a:pos x="395" y="267"/>
                </a:cxn>
                <a:cxn ang="0">
                  <a:pos x="487" y="293"/>
                </a:cxn>
                <a:cxn ang="0">
                  <a:pos x="571" y="309"/>
                </a:cxn>
                <a:cxn ang="0">
                  <a:pos x="673" y="318"/>
                </a:cxn>
                <a:cxn ang="0">
                  <a:pos x="766" y="318"/>
                </a:cxn>
                <a:cxn ang="0">
                  <a:pos x="890" y="311"/>
                </a:cxn>
                <a:cxn ang="0">
                  <a:pos x="1000" y="296"/>
                </a:cxn>
                <a:cxn ang="0">
                  <a:pos x="1106" y="274"/>
                </a:cxn>
                <a:cxn ang="0">
                  <a:pos x="1212" y="245"/>
                </a:cxn>
                <a:cxn ang="0">
                  <a:pos x="1318" y="209"/>
                </a:cxn>
                <a:cxn ang="0">
                  <a:pos x="1427" y="153"/>
                </a:cxn>
              </a:cxnLst>
              <a:rect l="0" t="0" r="r" b="b"/>
              <a:pathLst>
                <a:path w="1717" h="484">
                  <a:moveTo>
                    <a:pt x="1427" y="153"/>
                  </a:moveTo>
                  <a:lnTo>
                    <a:pt x="1405" y="102"/>
                  </a:lnTo>
                  <a:lnTo>
                    <a:pt x="1716" y="132"/>
                  </a:lnTo>
                  <a:lnTo>
                    <a:pt x="1540" y="395"/>
                  </a:lnTo>
                  <a:lnTo>
                    <a:pt x="1519" y="344"/>
                  </a:lnTo>
                  <a:lnTo>
                    <a:pt x="1472" y="369"/>
                  </a:lnTo>
                  <a:lnTo>
                    <a:pt x="1413" y="391"/>
                  </a:lnTo>
                  <a:lnTo>
                    <a:pt x="1373" y="403"/>
                  </a:lnTo>
                  <a:lnTo>
                    <a:pt x="1328" y="418"/>
                  </a:lnTo>
                  <a:lnTo>
                    <a:pt x="1274" y="433"/>
                  </a:lnTo>
                  <a:lnTo>
                    <a:pt x="1219" y="447"/>
                  </a:lnTo>
                  <a:lnTo>
                    <a:pt x="1160" y="458"/>
                  </a:lnTo>
                  <a:lnTo>
                    <a:pt x="1117" y="464"/>
                  </a:lnTo>
                  <a:lnTo>
                    <a:pt x="1062" y="472"/>
                  </a:lnTo>
                  <a:lnTo>
                    <a:pt x="1007" y="479"/>
                  </a:lnTo>
                  <a:lnTo>
                    <a:pt x="968" y="479"/>
                  </a:lnTo>
                  <a:lnTo>
                    <a:pt x="916" y="483"/>
                  </a:lnTo>
                  <a:lnTo>
                    <a:pt x="872" y="479"/>
                  </a:lnTo>
                  <a:lnTo>
                    <a:pt x="817" y="475"/>
                  </a:lnTo>
                  <a:lnTo>
                    <a:pt x="766" y="468"/>
                  </a:lnTo>
                  <a:lnTo>
                    <a:pt x="701" y="453"/>
                  </a:lnTo>
                  <a:lnTo>
                    <a:pt x="634" y="439"/>
                  </a:lnTo>
                  <a:lnTo>
                    <a:pt x="576" y="424"/>
                  </a:lnTo>
                  <a:lnTo>
                    <a:pt x="524" y="407"/>
                  </a:lnTo>
                  <a:lnTo>
                    <a:pt x="476" y="391"/>
                  </a:lnTo>
                  <a:lnTo>
                    <a:pt x="435" y="373"/>
                  </a:lnTo>
                  <a:lnTo>
                    <a:pt x="384" y="349"/>
                  </a:lnTo>
                  <a:lnTo>
                    <a:pt x="344" y="326"/>
                  </a:lnTo>
                  <a:lnTo>
                    <a:pt x="293" y="293"/>
                  </a:lnTo>
                  <a:lnTo>
                    <a:pt x="242" y="256"/>
                  </a:lnTo>
                  <a:lnTo>
                    <a:pt x="205" y="226"/>
                  </a:lnTo>
                  <a:lnTo>
                    <a:pt x="157" y="186"/>
                  </a:lnTo>
                  <a:lnTo>
                    <a:pt x="124" y="158"/>
                  </a:lnTo>
                  <a:lnTo>
                    <a:pt x="102" y="132"/>
                  </a:lnTo>
                  <a:lnTo>
                    <a:pt x="62" y="88"/>
                  </a:lnTo>
                  <a:lnTo>
                    <a:pt x="0" y="0"/>
                  </a:lnTo>
                  <a:lnTo>
                    <a:pt x="91" y="88"/>
                  </a:lnTo>
                  <a:lnTo>
                    <a:pt x="135" y="124"/>
                  </a:lnTo>
                  <a:lnTo>
                    <a:pt x="175" y="158"/>
                  </a:lnTo>
                  <a:lnTo>
                    <a:pt x="219" y="186"/>
                  </a:lnTo>
                  <a:lnTo>
                    <a:pt x="263" y="209"/>
                  </a:lnTo>
                  <a:lnTo>
                    <a:pt x="307" y="231"/>
                  </a:lnTo>
                  <a:lnTo>
                    <a:pt x="355" y="253"/>
                  </a:lnTo>
                  <a:lnTo>
                    <a:pt x="395" y="267"/>
                  </a:lnTo>
                  <a:lnTo>
                    <a:pt x="439" y="282"/>
                  </a:lnTo>
                  <a:lnTo>
                    <a:pt x="487" y="293"/>
                  </a:lnTo>
                  <a:lnTo>
                    <a:pt x="534" y="301"/>
                  </a:lnTo>
                  <a:lnTo>
                    <a:pt x="571" y="309"/>
                  </a:lnTo>
                  <a:lnTo>
                    <a:pt x="622" y="312"/>
                  </a:lnTo>
                  <a:lnTo>
                    <a:pt x="673" y="318"/>
                  </a:lnTo>
                  <a:lnTo>
                    <a:pt x="718" y="318"/>
                  </a:lnTo>
                  <a:lnTo>
                    <a:pt x="766" y="318"/>
                  </a:lnTo>
                  <a:lnTo>
                    <a:pt x="828" y="318"/>
                  </a:lnTo>
                  <a:lnTo>
                    <a:pt x="890" y="311"/>
                  </a:lnTo>
                  <a:lnTo>
                    <a:pt x="949" y="304"/>
                  </a:lnTo>
                  <a:lnTo>
                    <a:pt x="1000" y="296"/>
                  </a:lnTo>
                  <a:lnTo>
                    <a:pt x="1058" y="285"/>
                  </a:lnTo>
                  <a:lnTo>
                    <a:pt x="1106" y="274"/>
                  </a:lnTo>
                  <a:lnTo>
                    <a:pt x="1156" y="260"/>
                  </a:lnTo>
                  <a:lnTo>
                    <a:pt x="1212" y="245"/>
                  </a:lnTo>
                  <a:lnTo>
                    <a:pt x="1259" y="231"/>
                  </a:lnTo>
                  <a:lnTo>
                    <a:pt x="1318" y="209"/>
                  </a:lnTo>
                  <a:lnTo>
                    <a:pt x="1362" y="190"/>
                  </a:lnTo>
                  <a:lnTo>
                    <a:pt x="1427" y="153"/>
                  </a:lnTo>
                </a:path>
              </a:pathLst>
            </a:custGeom>
            <a:solidFill>
              <a:srgbClr val="CC66FF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48" name="Freeform 23"/>
            <p:cNvSpPr>
              <a:spLocks/>
            </p:cNvSpPr>
            <p:nvPr/>
          </p:nvSpPr>
          <p:spPr bwMode="gray">
            <a:xfrm rot="3600000">
              <a:off x="1602" y="2629"/>
              <a:ext cx="1553" cy="485"/>
            </a:xfrm>
            <a:custGeom>
              <a:avLst/>
              <a:gdLst/>
              <a:ahLst/>
              <a:cxnLst>
                <a:cxn ang="0">
                  <a:pos x="1405" y="102"/>
                </a:cxn>
                <a:cxn ang="0">
                  <a:pos x="1540" y="395"/>
                </a:cxn>
                <a:cxn ang="0">
                  <a:pos x="1472" y="369"/>
                </a:cxn>
                <a:cxn ang="0">
                  <a:pos x="1373" y="403"/>
                </a:cxn>
                <a:cxn ang="0">
                  <a:pos x="1274" y="433"/>
                </a:cxn>
                <a:cxn ang="0">
                  <a:pos x="1160" y="458"/>
                </a:cxn>
                <a:cxn ang="0">
                  <a:pos x="1062" y="472"/>
                </a:cxn>
                <a:cxn ang="0">
                  <a:pos x="968" y="479"/>
                </a:cxn>
                <a:cxn ang="0">
                  <a:pos x="872" y="479"/>
                </a:cxn>
                <a:cxn ang="0">
                  <a:pos x="766" y="468"/>
                </a:cxn>
                <a:cxn ang="0">
                  <a:pos x="634" y="439"/>
                </a:cxn>
                <a:cxn ang="0">
                  <a:pos x="524" y="407"/>
                </a:cxn>
                <a:cxn ang="0">
                  <a:pos x="435" y="373"/>
                </a:cxn>
                <a:cxn ang="0">
                  <a:pos x="344" y="326"/>
                </a:cxn>
                <a:cxn ang="0">
                  <a:pos x="242" y="256"/>
                </a:cxn>
                <a:cxn ang="0">
                  <a:pos x="157" y="186"/>
                </a:cxn>
                <a:cxn ang="0">
                  <a:pos x="102" y="132"/>
                </a:cxn>
                <a:cxn ang="0">
                  <a:pos x="0" y="0"/>
                </a:cxn>
                <a:cxn ang="0">
                  <a:pos x="135" y="124"/>
                </a:cxn>
                <a:cxn ang="0">
                  <a:pos x="219" y="186"/>
                </a:cxn>
                <a:cxn ang="0">
                  <a:pos x="307" y="231"/>
                </a:cxn>
                <a:cxn ang="0">
                  <a:pos x="395" y="267"/>
                </a:cxn>
                <a:cxn ang="0">
                  <a:pos x="487" y="293"/>
                </a:cxn>
                <a:cxn ang="0">
                  <a:pos x="571" y="309"/>
                </a:cxn>
                <a:cxn ang="0">
                  <a:pos x="673" y="318"/>
                </a:cxn>
                <a:cxn ang="0">
                  <a:pos x="766" y="318"/>
                </a:cxn>
                <a:cxn ang="0">
                  <a:pos x="890" y="311"/>
                </a:cxn>
                <a:cxn ang="0">
                  <a:pos x="1000" y="296"/>
                </a:cxn>
                <a:cxn ang="0">
                  <a:pos x="1106" y="274"/>
                </a:cxn>
                <a:cxn ang="0">
                  <a:pos x="1212" y="245"/>
                </a:cxn>
                <a:cxn ang="0">
                  <a:pos x="1318" y="209"/>
                </a:cxn>
                <a:cxn ang="0">
                  <a:pos x="1427" y="153"/>
                </a:cxn>
              </a:cxnLst>
              <a:rect l="0" t="0" r="r" b="b"/>
              <a:pathLst>
                <a:path w="1717" h="484">
                  <a:moveTo>
                    <a:pt x="1427" y="153"/>
                  </a:moveTo>
                  <a:lnTo>
                    <a:pt x="1405" y="102"/>
                  </a:lnTo>
                  <a:lnTo>
                    <a:pt x="1716" y="132"/>
                  </a:lnTo>
                  <a:lnTo>
                    <a:pt x="1540" y="395"/>
                  </a:lnTo>
                  <a:lnTo>
                    <a:pt x="1519" y="344"/>
                  </a:lnTo>
                  <a:lnTo>
                    <a:pt x="1472" y="369"/>
                  </a:lnTo>
                  <a:lnTo>
                    <a:pt x="1413" y="391"/>
                  </a:lnTo>
                  <a:lnTo>
                    <a:pt x="1373" y="403"/>
                  </a:lnTo>
                  <a:lnTo>
                    <a:pt x="1328" y="418"/>
                  </a:lnTo>
                  <a:lnTo>
                    <a:pt x="1274" y="433"/>
                  </a:lnTo>
                  <a:lnTo>
                    <a:pt x="1219" y="447"/>
                  </a:lnTo>
                  <a:lnTo>
                    <a:pt x="1160" y="458"/>
                  </a:lnTo>
                  <a:lnTo>
                    <a:pt x="1117" y="464"/>
                  </a:lnTo>
                  <a:lnTo>
                    <a:pt x="1062" y="472"/>
                  </a:lnTo>
                  <a:lnTo>
                    <a:pt x="1007" y="479"/>
                  </a:lnTo>
                  <a:lnTo>
                    <a:pt x="968" y="479"/>
                  </a:lnTo>
                  <a:lnTo>
                    <a:pt x="916" y="483"/>
                  </a:lnTo>
                  <a:lnTo>
                    <a:pt x="872" y="479"/>
                  </a:lnTo>
                  <a:lnTo>
                    <a:pt x="817" y="475"/>
                  </a:lnTo>
                  <a:lnTo>
                    <a:pt x="766" y="468"/>
                  </a:lnTo>
                  <a:lnTo>
                    <a:pt x="701" y="453"/>
                  </a:lnTo>
                  <a:lnTo>
                    <a:pt x="634" y="439"/>
                  </a:lnTo>
                  <a:lnTo>
                    <a:pt x="576" y="424"/>
                  </a:lnTo>
                  <a:lnTo>
                    <a:pt x="524" y="407"/>
                  </a:lnTo>
                  <a:lnTo>
                    <a:pt x="476" y="391"/>
                  </a:lnTo>
                  <a:lnTo>
                    <a:pt x="435" y="373"/>
                  </a:lnTo>
                  <a:lnTo>
                    <a:pt x="384" y="349"/>
                  </a:lnTo>
                  <a:lnTo>
                    <a:pt x="344" y="326"/>
                  </a:lnTo>
                  <a:lnTo>
                    <a:pt x="293" y="293"/>
                  </a:lnTo>
                  <a:lnTo>
                    <a:pt x="242" y="256"/>
                  </a:lnTo>
                  <a:lnTo>
                    <a:pt x="205" y="226"/>
                  </a:lnTo>
                  <a:lnTo>
                    <a:pt x="157" y="186"/>
                  </a:lnTo>
                  <a:lnTo>
                    <a:pt x="124" y="158"/>
                  </a:lnTo>
                  <a:lnTo>
                    <a:pt x="102" y="132"/>
                  </a:lnTo>
                  <a:lnTo>
                    <a:pt x="62" y="88"/>
                  </a:lnTo>
                  <a:lnTo>
                    <a:pt x="0" y="0"/>
                  </a:lnTo>
                  <a:lnTo>
                    <a:pt x="91" y="88"/>
                  </a:lnTo>
                  <a:lnTo>
                    <a:pt x="135" y="124"/>
                  </a:lnTo>
                  <a:lnTo>
                    <a:pt x="175" y="158"/>
                  </a:lnTo>
                  <a:lnTo>
                    <a:pt x="219" y="186"/>
                  </a:lnTo>
                  <a:lnTo>
                    <a:pt x="263" y="209"/>
                  </a:lnTo>
                  <a:lnTo>
                    <a:pt x="307" y="231"/>
                  </a:lnTo>
                  <a:lnTo>
                    <a:pt x="355" y="253"/>
                  </a:lnTo>
                  <a:lnTo>
                    <a:pt x="395" y="267"/>
                  </a:lnTo>
                  <a:lnTo>
                    <a:pt x="439" y="282"/>
                  </a:lnTo>
                  <a:lnTo>
                    <a:pt x="487" y="293"/>
                  </a:lnTo>
                  <a:lnTo>
                    <a:pt x="534" y="301"/>
                  </a:lnTo>
                  <a:lnTo>
                    <a:pt x="571" y="309"/>
                  </a:lnTo>
                  <a:lnTo>
                    <a:pt x="622" y="312"/>
                  </a:lnTo>
                  <a:lnTo>
                    <a:pt x="673" y="318"/>
                  </a:lnTo>
                  <a:lnTo>
                    <a:pt x="718" y="318"/>
                  </a:lnTo>
                  <a:lnTo>
                    <a:pt x="766" y="318"/>
                  </a:lnTo>
                  <a:lnTo>
                    <a:pt x="828" y="318"/>
                  </a:lnTo>
                  <a:lnTo>
                    <a:pt x="890" y="311"/>
                  </a:lnTo>
                  <a:lnTo>
                    <a:pt x="949" y="304"/>
                  </a:lnTo>
                  <a:lnTo>
                    <a:pt x="1000" y="296"/>
                  </a:lnTo>
                  <a:lnTo>
                    <a:pt x="1058" y="285"/>
                  </a:lnTo>
                  <a:lnTo>
                    <a:pt x="1106" y="274"/>
                  </a:lnTo>
                  <a:lnTo>
                    <a:pt x="1156" y="260"/>
                  </a:lnTo>
                  <a:lnTo>
                    <a:pt x="1212" y="245"/>
                  </a:lnTo>
                  <a:lnTo>
                    <a:pt x="1259" y="231"/>
                  </a:lnTo>
                  <a:lnTo>
                    <a:pt x="1318" y="209"/>
                  </a:lnTo>
                  <a:lnTo>
                    <a:pt x="1362" y="190"/>
                  </a:lnTo>
                  <a:lnTo>
                    <a:pt x="1427" y="153"/>
                  </a:lnTo>
                </a:path>
              </a:pathLst>
            </a:custGeom>
            <a:solidFill>
              <a:srgbClr val="FF9966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49" name="Freeform 24"/>
            <p:cNvSpPr>
              <a:spLocks/>
            </p:cNvSpPr>
            <p:nvPr/>
          </p:nvSpPr>
          <p:spPr bwMode="gray">
            <a:xfrm rot="7200000">
              <a:off x="1395" y="1810"/>
              <a:ext cx="1553" cy="485"/>
            </a:xfrm>
            <a:custGeom>
              <a:avLst/>
              <a:gdLst/>
              <a:ahLst/>
              <a:cxnLst>
                <a:cxn ang="0">
                  <a:pos x="1405" y="102"/>
                </a:cxn>
                <a:cxn ang="0">
                  <a:pos x="1540" y="395"/>
                </a:cxn>
                <a:cxn ang="0">
                  <a:pos x="1472" y="369"/>
                </a:cxn>
                <a:cxn ang="0">
                  <a:pos x="1373" y="403"/>
                </a:cxn>
                <a:cxn ang="0">
                  <a:pos x="1274" y="433"/>
                </a:cxn>
                <a:cxn ang="0">
                  <a:pos x="1160" y="458"/>
                </a:cxn>
                <a:cxn ang="0">
                  <a:pos x="1062" y="472"/>
                </a:cxn>
                <a:cxn ang="0">
                  <a:pos x="968" y="479"/>
                </a:cxn>
                <a:cxn ang="0">
                  <a:pos x="872" y="479"/>
                </a:cxn>
                <a:cxn ang="0">
                  <a:pos x="766" y="468"/>
                </a:cxn>
                <a:cxn ang="0">
                  <a:pos x="634" y="439"/>
                </a:cxn>
                <a:cxn ang="0">
                  <a:pos x="524" y="407"/>
                </a:cxn>
                <a:cxn ang="0">
                  <a:pos x="435" y="373"/>
                </a:cxn>
                <a:cxn ang="0">
                  <a:pos x="344" y="326"/>
                </a:cxn>
                <a:cxn ang="0">
                  <a:pos x="242" y="256"/>
                </a:cxn>
                <a:cxn ang="0">
                  <a:pos x="157" y="186"/>
                </a:cxn>
                <a:cxn ang="0">
                  <a:pos x="102" y="132"/>
                </a:cxn>
                <a:cxn ang="0">
                  <a:pos x="0" y="0"/>
                </a:cxn>
                <a:cxn ang="0">
                  <a:pos x="135" y="124"/>
                </a:cxn>
                <a:cxn ang="0">
                  <a:pos x="219" y="186"/>
                </a:cxn>
                <a:cxn ang="0">
                  <a:pos x="307" y="231"/>
                </a:cxn>
                <a:cxn ang="0">
                  <a:pos x="395" y="267"/>
                </a:cxn>
                <a:cxn ang="0">
                  <a:pos x="487" y="293"/>
                </a:cxn>
                <a:cxn ang="0">
                  <a:pos x="571" y="309"/>
                </a:cxn>
                <a:cxn ang="0">
                  <a:pos x="673" y="318"/>
                </a:cxn>
                <a:cxn ang="0">
                  <a:pos x="766" y="318"/>
                </a:cxn>
                <a:cxn ang="0">
                  <a:pos x="890" y="311"/>
                </a:cxn>
                <a:cxn ang="0">
                  <a:pos x="1000" y="296"/>
                </a:cxn>
                <a:cxn ang="0">
                  <a:pos x="1106" y="274"/>
                </a:cxn>
                <a:cxn ang="0">
                  <a:pos x="1212" y="245"/>
                </a:cxn>
                <a:cxn ang="0">
                  <a:pos x="1318" y="209"/>
                </a:cxn>
                <a:cxn ang="0">
                  <a:pos x="1427" y="153"/>
                </a:cxn>
              </a:cxnLst>
              <a:rect l="0" t="0" r="r" b="b"/>
              <a:pathLst>
                <a:path w="1717" h="484">
                  <a:moveTo>
                    <a:pt x="1427" y="153"/>
                  </a:moveTo>
                  <a:lnTo>
                    <a:pt x="1405" y="102"/>
                  </a:lnTo>
                  <a:lnTo>
                    <a:pt x="1716" y="132"/>
                  </a:lnTo>
                  <a:lnTo>
                    <a:pt x="1540" y="395"/>
                  </a:lnTo>
                  <a:lnTo>
                    <a:pt x="1519" y="344"/>
                  </a:lnTo>
                  <a:lnTo>
                    <a:pt x="1472" y="369"/>
                  </a:lnTo>
                  <a:lnTo>
                    <a:pt x="1413" y="391"/>
                  </a:lnTo>
                  <a:lnTo>
                    <a:pt x="1373" y="403"/>
                  </a:lnTo>
                  <a:lnTo>
                    <a:pt x="1328" y="418"/>
                  </a:lnTo>
                  <a:lnTo>
                    <a:pt x="1274" y="433"/>
                  </a:lnTo>
                  <a:lnTo>
                    <a:pt x="1219" y="447"/>
                  </a:lnTo>
                  <a:lnTo>
                    <a:pt x="1160" y="458"/>
                  </a:lnTo>
                  <a:lnTo>
                    <a:pt x="1117" y="464"/>
                  </a:lnTo>
                  <a:lnTo>
                    <a:pt x="1062" y="472"/>
                  </a:lnTo>
                  <a:lnTo>
                    <a:pt x="1007" y="479"/>
                  </a:lnTo>
                  <a:lnTo>
                    <a:pt x="968" y="479"/>
                  </a:lnTo>
                  <a:lnTo>
                    <a:pt x="916" y="483"/>
                  </a:lnTo>
                  <a:lnTo>
                    <a:pt x="872" y="479"/>
                  </a:lnTo>
                  <a:lnTo>
                    <a:pt x="817" y="475"/>
                  </a:lnTo>
                  <a:lnTo>
                    <a:pt x="766" y="468"/>
                  </a:lnTo>
                  <a:lnTo>
                    <a:pt x="701" y="453"/>
                  </a:lnTo>
                  <a:lnTo>
                    <a:pt x="634" y="439"/>
                  </a:lnTo>
                  <a:lnTo>
                    <a:pt x="576" y="424"/>
                  </a:lnTo>
                  <a:lnTo>
                    <a:pt x="524" y="407"/>
                  </a:lnTo>
                  <a:lnTo>
                    <a:pt x="476" y="391"/>
                  </a:lnTo>
                  <a:lnTo>
                    <a:pt x="435" y="373"/>
                  </a:lnTo>
                  <a:lnTo>
                    <a:pt x="384" y="349"/>
                  </a:lnTo>
                  <a:lnTo>
                    <a:pt x="344" y="326"/>
                  </a:lnTo>
                  <a:lnTo>
                    <a:pt x="293" y="293"/>
                  </a:lnTo>
                  <a:lnTo>
                    <a:pt x="242" y="256"/>
                  </a:lnTo>
                  <a:lnTo>
                    <a:pt x="205" y="226"/>
                  </a:lnTo>
                  <a:lnTo>
                    <a:pt x="157" y="186"/>
                  </a:lnTo>
                  <a:lnTo>
                    <a:pt x="124" y="158"/>
                  </a:lnTo>
                  <a:lnTo>
                    <a:pt x="102" y="132"/>
                  </a:lnTo>
                  <a:lnTo>
                    <a:pt x="62" y="88"/>
                  </a:lnTo>
                  <a:lnTo>
                    <a:pt x="0" y="0"/>
                  </a:lnTo>
                  <a:lnTo>
                    <a:pt x="91" y="88"/>
                  </a:lnTo>
                  <a:lnTo>
                    <a:pt x="135" y="124"/>
                  </a:lnTo>
                  <a:lnTo>
                    <a:pt x="175" y="158"/>
                  </a:lnTo>
                  <a:lnTo>
                    <a:pt x="219" y="186"/>
                  </a:lnTo>
                  <a:lnTo>
                    <a:pt x="263" y="209"/>
                  </a:lnTo>
                  <a:lnTo>
                    <a:pt x="307" y="231"/>
                  </a:lnTo>
                  <a:lnTo>
                    <a:pt x="355" y="253"/>
                  </a:lnTo>
                  <a:lnTo>
                    <a:pt x="395" y="267"/>
                  </a:lnTo>
                  <a:lnTo>
                    <a:pt x="439" y="282"/>
                  </a:lnTo>
                  <a:lnTo>
                    <a:pt x="487" y="293"/>
                  </a:lnTo>
                  <a:lnTo>
                    <a:pt x="534" y="301"/>
                  </a:lnTo>
                  <a:lnTo>
                    <a:pt x="571" y="309"/>
                  </a:lnTo>
                  <a:lnTo>
                    <a:pt x="622" y="312"/>
                  </a:lnTo>
                  <a:lnTo>
                    <a:pt x="673" y="318"/>
                  </a:lnTo>
                  <a:lnTo>
                    <a:pt x="718" y="318"/>
                  </a:lnTo>
                  <a:lnTo>
                    <a:pt x="766" y="318"/>
                  </a:lnTo>
                  <a:lnTo>
                    <a:pt x="828" y="318"/>
                  </a:lnTo>
                  <a:lnTo>
                    <a:pt x="890" y="311"/>
                  </a:lnTo>
                  <a:lnTo>
                    <a:pt x="949" y="304"/>
                  </a:lnTo>
                  <a:lnTo>
                    <a:pt x="1000" y="296"/>
                  </a:lnTo>
                  <a:lnTo>
                    <a:pt x="1058" y="285"/>
                  </a:lnTo>
                  <a:lnTo>
                    <a:pt x="1106" y="274"/>
                  </a:lnTo>
                  <a:lnTo>
                    <a:pt x="1156" y="260"/>
                  </a:lnTo>
                  <a:lnTo>
                    <a:pt x="1212" y="245"/>
                  </a:lnTo>
                  <a:lnTo>
                    <a:pt x="1259" y="231"/>
                  </a:lnTo>
                  <a:lnTo>
                    <a:pt x="1318" y="209"/>
                  </a:lnTo>
                  <a:lnTo>
                    <a:pt x="1362" y="190"/>
                  </a:lnTo>
                  <a:lnTo>
                    <a:pt x="1427" y="153"/>
                  </a:lnTo>
                </a:path>
              </a:pathLst>
            </a:custGeom>
            <a:solidFill>
              <a:srgbClr val="99CC00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50" name="Freeform 25"/>
            <p:cNvSpPr>
              <a:spLocks/>
            </p:cNvSpPr>
            <p:nvPr/>
          </p:nvSpPr>
          <p:spPr bwMode="gray">
            <a:xfrm rot="10800000">
              <a:off x="1788" y="1260"/>
              <a:ext cx="1554" cy="485"/>
            </a:xfrm>
            <a:custGeom>
              <a:avLst/>
              <a:gdLst/>
              <a:ahLst/>
              <a:cxnLst>
                <a:cxn ang="0">
                  <a:pos x="1405" y="102"/>
                </a:cxn>
                <a:cxn ang="0">
                  <a:pos x="1540" y="395"/>
                </a:cxn>
                <a:cxn ang="0">
                  <a:pos x="1472" y="369"/>
                </a:cxn>
                <a:cxn ang="0">
                  <a:pos x="1373" y="403"/>
                </a:cxn>
                <a:cxn ang="0">
                  <a:pos x="1274" y="433"/>
                </a:cxn>
                <a:cxn ang="0">
                  <a:pos x="1160" y="458"/>
                </a:cxn>
                <a:cxn ang="0">
                  <a:pos x="1062" y="472"/>
                </a:cxn>
                <a:cxn ang="0">
                  <a:pos x="968" y="479"/>
                </a:cxn>
                <a:cxn ang="0">
                  <a:pos x="872" y="479"/>
                </a:cxn>
                <a:cxn ang="0">
                  <a:pos x="766" y="468"/>
                </a:cxn>
                <a:cxn ang="0">
                  <a:pos x="634" y="439"/>
                </a:cxn>
                <a:cxn ang="0">
                  <a:pos x="524" y="407"/>
                </a:cxn>
                <a:cxn ang="0">
                  <a:pos x="435" y="373"/>
                </a:cxn>
                <a:cxn ang="0">
                  <a:pos x="344" y="326"/>
                </a:cxn>
                <a:cxn ang="0">
                  <a:pos x="242" y="256"/>
                </a:cxn>
                <a:cxn ang="0">
                  <a:pos x="157" y="186"/>
                </a:cxn>
                <a:cxn ang="0">
                  <a:pos x="102" y="132"/>
                </a:cxn>
                <a:cxn ang="0">
                  <a:pos x="0" y="0"/>
                </a:cxn>
                <a:cxn ang="0">
                  <a:pos x="135" y="124"/>
                </a:cxn>
                <a:cxn ang="0">
                  <a:pos x="219" y="186"/>
                </a:cxn>
                <a:cxn ang="0">
                  <a:pos x="307" y="231"/>
                </a:cxn>
                <a:cxn ang="0">
                  <a:pos x="395" y="267"/>
                </a:cxn>
                <a:cxn ang="0">
                  <a:pos x="487" y="293"/>
                </a:cxn>
                <a:cxn ang="0">
                  <a:pos x="571" y="309"/>
                </a:cxn>
                <a:cxn ang="0">
                  <a:pos x="673" y="318"/>
                </a:cxn>
                <a:cxn ang="0">
                  <a:pos x="766" y="318"/>
                </a:cxn>
                <a:cxn ang="0">
                  <a:pos x="890" y="311"/>
                </a:cxn>
                <a:cxn ang="0">
                  <a:pos x="1000" y="296"/>
                </a:cxn>
                <a:cxn ang="0">
                  <a:pos x="1106" y="274"/>
                </a:cxn>
                <a:cxn ang="0">
                  <a:pos x="1212" y="245"/>
                </a:cxn>
                <a:cxn ang="0">
                  <a:pos x="1318" y="209"/>
                </a:cxn>
                <a:cxn ang="0">
                  <a:pos x="1427" y="153"/>
                </a:cxn>
              </a:cxnLst>
              <a:rect l="0" t="0" r="r" b="b"/>
              <a:pathLst>
                <a:path w="1717" h="484">
                  <a:moveTo>
                    <a:pt x="1427" y="153"/>
                  </a:moveTo>
                  <a:lnTo>
                    <a:pt x="1405" y="102"/>
                  </a:lnTo>
                  <a:lnTo>
                    <a:pt x="1716" y="132"/>
                  </a:lnTo>
                  <a:lnTo>
                    <a:pt x="1540" y="395"/>
                  </a:lnTo>
                  <a:lnTo>
                    <a:pt x="1519" y="344"/>
                  </a:lnTo>
                  <a:lnTo>
                    <a:pt x="1472" y="369"/>
                  </a:lnTo>
                  <a:lnTo>
                    <a:pt x="1413" y="391"/>
                  </a:lnTo>
                  <a:lnTo>
                    <a:pt x="1373" y="403"/>
                  </a:lnTo>
                  <a:lnTo>
                    <a:pt x="1328" y="418"/>
                  </a:lnTo>
                  <a:lnTo>
                    <a:pt x="1274" y="433"/>
                  </a:lnTo>
                  <a:lnTo>
                    <a:pt x="1219" y="447"/>
                  </a:lnTo>
                  <a:lnTo>
                    <a:pt x="1160" y="458"/>
                  </a:lnTo>
                  <a:lnTo>
                    <a:pt x="1117" y="464"/>
                  </a:lnTo>
                  <a:lnTo>
                    <a:pt x="1062" y="472"/>
                  </a:lnTo>
                  <a:lnTo>
                    <a:pt x="1007" y="479"/>
                  </a:lnTo>
                  <a:lnTo>
                    <a:pt x="968" y="479"/>
                  </a:lnTo>
                  <a:lnTo>
                    <a:pt x="916" y="483"/>
                  </a:lnTo>
                  <a:lnTo>
                    <a:pt x="872" y="479"/>
                  </a:lnTo>
                  <a:lnTo>
                    <a:pt x="817" y="475"/>
                  </a:lnTo>
                  <a:lnTo>
                    <a:pt x="766" y="468"/>
                  </a:lnTo>
                  <a:lnTo>
                    <a:pt x="701" y="453"/>
                  </a:lnTo>
                  <a:lnTo>
                    <a:pt x="634" y="439"/>
                  </a:lnTo>
                  <a:lnTo>
                    <a:pt x="576" y="424"/>
                  </a:lnTo>
                  <a:lnTo>
                    <a:pt x="524" y="407"/>
                  </a:lnTo>
                  <a:lnTo>
                    <a:pt x="476" y="391"/>
                  </a:lnTo>
                  <a:lnTo>
                    <a:pt x="435" y="373"/>
                  </a:lnTo>
                  <a:lnTo>
                    <a:pt x="384" y="349"/>
                  </a:lnTo>
                  <a:lnTo>
                    <a:pt x="344" y="326"/>
                  </a:lnTo>
                  <a:lnTo>
                    <a:pt x="293" y="293"/>
                  </a:lnTo>
                  <a:lnTo>
                    <a:pt x="242" y="256"/>
                  </a:lnTo>
                  <a:lnTo>
                    <a:pt x="205" y="226"/>
                  </a:lnTo>
                  <a:lnTo>
                    <a:pt x="157" y="186"/>
                  </a:lnTo>
                  <a:lnTo>
                    <a:pt x="124" y="158"/>
                  </a:lnTo>
                  <a:lnTo>
                    <a:pt x="102" y="132"/>
                  </a:lnTo>
                  <a:lnTo>
                    <a:pt x="62" y="88"/>
                  </a:lnTo>
                  <a:lnTo>
                    <a:pt x="0" y="0"/>
                  </a:lnTo>
                  <a:lnTo>
                    <a:pt x="91" y="88"/>
                  </a:lnTo>
                  <a:lnTo>
                    <a:pt x="135" y="124"/>
                  </a:lnTo>
                  <a:lnTo>
                    <a:pt x="175" y="158"/>
                  </a:lnTo>
                  <a:lnTo>
                    <a:pt x="219" y="186"/>
                  </a:lnTo>
                  <a:lnTo>
                    <a:pt x="263" y="209"/>
                  </a:lnTo>
                  <a:lnTo>
                    <a:pt x="307" y="231"/>
                  </a:lnTo>
                  <a:lnTo>
                    <a:pt x="355" y="253"/>
                  </a:lnTo>
                  <a:lnTo>
                    <a:pt x="395" y="267"/>
                  </a:lnTo>
                  <a:lnTo>
                    <a:pt x="439" y="282"/>
                  </a:lnTo>
                  <a:lnTo>
                    <a:pt x="487" y="293"/>
                  </a:lnTo>
                  <a:lnTo>
                    <a:pt x="534" y="301"/>
                  </a:lnTo>
                  <a:lnTo>
                    <a:pt x="571" y="309"/>
                  </a:lnTo>
                  <a:lnTo>
                    <a:pt x="622" y="312"/>
                  </a:lnTo>
                  <a:lnTo>
                    <a:pt x="673" y="318"/>
                  </a:lnTo>
                  <a:lnTo>
                    <a:pt x="718" y="318"/>
                  </a:lnTo>
                  <a:lnTo>
                    <a:pt x="766" y="318"/>
                  </a:lnTo>
                  <a:lnTo>
                    <a:pt x="828" y="318"/>
                  </a:lnTo>
                  <a:lnTo>
                    <a:pt x="890" y="311"/>
                  </a:lnTo>
                  <a:lnTo>
                    <a:pt x="949" y="304"/>
                  </a:lnTo>
                  <a:lnTo>
                    <a:pt x="1000" y="296"/>
                  </a:lnTo>
                  <a:lnTo>
                    <a:pt x="1058" y="285"/>
                  </a:lnTo>
                  <a:lnTo>
                    <a:pt x="1106" y="274"/>
                  </a:lnTo>
                  <a:lnTo>
                    <a:pt x="1156" y="260"/>
                  </a:lnTo>
                  <a:lnTo>
                    <a:pt x="1212" y="245"/>
                  </a:lnTo>
                  <a:lnTo>
                    <a:pt x="1259" y="231"/>
                  </a:lnTo>
                  <a:lnTo>
                    <a:pt x="1318" y="209"/>
                  </a:lnTo>
                  <a:lnTo>
                    <a:pt x="1362" y="190"/>
                  </a:lnTo>
                  <a:lnTo>
                    <a:pt x="1427" y="153"/>
                  </a:lnTo>
                </a:path>
              </a:pathLst>
            </a:custGeom>
            <a:solidFill>
              <a:srgbClr val="33CCCC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51" name="Freeform 26"/>
            <p:cNvSpPr>
              <a:spLocks/>
            </p:cNvSpPr>
            <p:nvPr/>
          </p:nvSpPr>
          <p:spPr bwMode="gray">
            <a:xfrm rot="14400000">
              <a:off x="2576" y="1446"/>
              <a:ext cx="1553" cy="485"/>
            </a:xfrm>
            <a:custGeom>
              <a:avLst/>
              <a:gdLst/>
              <a:ahLst/>
              <a:cxnLst>
                <a:cxn ang="0">
                  <a:pos x="1405" y="102"/>
                </a:cxn>
                <a:cxn ang="0">
                  <a:pos x="1540" y="395"/>
                </a:cxn>
                <a:cxn ang="0">
                  <a:pos x="1472" y="369"/>
                </a:cxn>
                <a:cxn ang="0">
                  <a:pos x="1373" y="403"/>
                </a:cxn>
                <a:cxn ang="0">
                  <a:pos x="1274" y="433"/>
                </a:cxn>
                <a:cxn ang="0">
                  <a:pos x="1160" y="458"/>
                </a:cxn>
                <a:cxn ang="0">
                  <a:pos x="1062" y="472"/>
                </a:cxn>
                <a:cxn ang="0">
                  <a:pos x="968" y="479"/>
                </a:cxn>
                <a:cxn ang="0">
                  <a:pos x="872" y="479"/>
                </a:cxn>
                <a:cxn ang="0">
                  <a:pos x="766" y="468"/>
                </a:cxn>
                <a:cxn ang="0">
                  <a:pos x="634" y="439"/>
                </a:cxn>
                <a:cxn ang="0">
                  <a:pos x="524" y="407"/>
                </a:cxn>
                <a:cxn ang="0">
                  <a:pos x="435" y="373"/>
                </a:cxn>
                <a:cxn ang="0">
                  <a:pos x="344" y="326"/>
                </a:cxn>
                <a:cxn ang="0">
                  <a:pos x="242" y="256"/>
                </a:cxn>
                <a:cxn ang="0">
                  <a:pos x="157" y="186"/>
                </a:cxn>
                <a:cxn ang="0">
                  <a:pos x="102" y="132"/>
                </a:cxn>
                <a:cxn ang="0">
                  <a:pos x="0" y="0"/>
                </a:cxn>
                <a:cxn ang="0">
                  <a:pos x="135" y="124"/>
                </a:cxn>
                <a:cxn ang="0">
                  <a:pos x="219" y="186"/>
                </a:cxn>
                <a:cxn ang="0">
                  <a:pos x="307" y="231"/>
                </a:cxn>
                <a:cxn ang="0">
                  <a:pos x="395" y="267"/>
                </a:cxn>
                <a:cxn ang="0">
                  <a:pos x="487" y="293"/>
                </a:cxn>
                <a:cxn ang="0">
                  <a:pos x="571" y="309"/>
                </a:cxn>
                <a:cxn ang="0">
                  <a:pos x="673" y="318"/>
                </a:cxn>
                <a:cxn ang="0">
                  <a:pos x="766" y="318"/>
                </a:cxn>
                <a:cxn ang="0">
                  <a:pos x="890" y="311"/>
                </a:cxn>
                <a:cxn ang="0">
                  <a:pos x="1000" y="296"/>
                </a:cxn>
                <a:cxn ang="0">
                  <a:pos x="1106" y="274"/>
                </a:cxn>
                <a:cxn ang="0">
                  <a:pos x="1212" y="245"/>
                </a:cxn>
                <a:cxn ang="0">
                  <a:pos x="1318" y="209"/>
                </a:cxn>
                <a:cxn ang="0">
                  <a:pos x="1427" y="153"/>
                </a:cxn>
              </a:cxnLst>
              <a:rect l="0" t="0" r="r" b="b"/>
              <a:pathLst>
                <a:path w="1717" h="484">
                  <a:moveTo>
                    <a:pt x="1427" y="153"/>
                  </a:moveTo>
                  <a:lnTo>
                    <a:pt x="1405" y="102"/>
                  </a:lnTo>
                  <a:lnTo>
                    <a:pt x="1716" y="132"/>
                  </a:lnTo>
                  <a:lnTo>
                    <a:pt x="1540" y="395"/>
                  </a:lnTo>
                  <a:lnTo>
                    <a:pt x="1519" y="344"/>
                  </a:lnTo>
                  <a:lnTo>
                    <a:pt x="1472" y="369"/>
                  </a:lnTo>
                  <a:lnTo>
                    <a:pt x="1413" y="391"/>
                  </a:lnTo>
                  <a:lnTo>
                    <a:pt x="1373" y="403"/>
                  </a:lnTo>
                  <a:lnTo>
                    <a:pt x="1328" y="418"/>
                  </a:lnTo>
                  <a:lnTo>
                    <a:pt x="1274" y="433"/>
                  </a:lnTo>
                  <a:lnTo>
                    <a:pt x="1219" y="447"/>
                  </a:lnTo>
                  <a:lnTo>
                    <a:pt x="1160" y="458"/>
                  </a:lnTo>
                  <a:lnTo>
                    <a:pt x="1117" y="464"/>
                  </a:lnTo>
                  <a:lnTo>
                    <a:pt x="1062" y="472"/>
                  </a:lnTo>
                  <a:lnTo>
                    <a:pt x="1007" y="479"/>
                  </a:lnTo>
                  <a:lnTo>
                    <a:pt x="968" y="479"/>
                  </a:lnTo>
                  <a:lnTo>
                    <a:pt x="916" y="483"/>
                  </a:lnTo>
                  <a:lnTo>
                    <a:pt x="872" y="479"/>
                  </a:lnTo>
                  <a:lnTo>
                    <a:pt x="817" y="475"/>
                  </a:lnTo>
                  <a:lnTo>
                    <a:pt x="766" y="468"/>
                  </a:lnTo>
                  <a:lnTo>
                    <a:pt x="701" y="453"/>
                  </a:lnTo>
                  <a:lnTo>
                    <a:pt x="634" y="439"/>
                  </a:lnTo>
                  <a:lnTo>
                    <a:pt x="576" y="424"/>
                  </a:lnTo>
                  <a:lnTo>
                    <a:pt x="524" y="407"/>
                  </a:lnTo>
                  <a:lnTo>
                    <a:pt x="476" y="391"/>
                  </a:lnTo>
                  <a:lnTo>
                    <a:pt x="435" y="373"/>
                  </a:lnTo>
                  <a:lnTo>
                    <a:pt x="384" y="349"/>
                  </a:lnTo>
                  <a:lnTo>
                    <a:pt x="344" y="326"/>
                  </a:lnTo>
                  <a:lnTo>
                    <a:pt x="293" y="293"/>
                  </a:lnTo>
                  <a:lnTo>
                    <a:pt x="242" y="256"/>
                  </a:lnTo>
                  <a:lnTo>
                    <a:pt x="205" y="226"/>
                  </a:lnTo>
                  <a:lnTo>
                    <a:pt x="157" y="186"/>
                  </a:lnTo>
                  <a:lnTo>
                    <a:pt x="124" y="158"/>
                  </a:lnTo>
                  <a:lnTo>
                    <a:pt x="102" y="132"/>
                  </a:lnTo>
                  <a:lnTo>
                    <a:pt x="62" y="88"/>
                  </a:lnTo>
                  <a:lnTo>
                    <a:pt x="0" y="0"/>
                  </a:lnTo>
                  <a:lnTo>
                    <a:pt x="91" y="88"/>
                  </a:lnTo>
                  <a:lnTo>
                    <a:pt x="135" y="124"/>
                  </a:lnTo>
                  <a:lnTo>
                    <a:pt x="175" y="158"/>
                  </a:lnTo>
                  <a:lnTo>
                    <a:pt x="219" y="186"/>
                  </a:lnTo>
                  <a:lnTo>
                    <a:pt x="263" y="209"/>
                  </a:lnTo>
                  <a:lnTo>
                    <a:pt x="307" y="231"/>
                  </a:lnTo>
                  <a:lnTo>
                    <a:pt x="355" y="253"/>
                  </a:lnTo>
                  <a:lnTo>
                    <a:pt x="395" y="267"/>
                  </a:lnTo>
                  <a:lnTo>
                    <a:pt x="439" y="282"/>
                  </a:lnTo>
                  <a:lnTo>
                    <a:pt x="487" y="293"/>
                  </a:lnTo>
                  <a:lnTo>
                    <a:pt x="534" y="301"/>
                  </a:lnTo>
                  <a:lnTo>
                    <a:pt x="571" y="309"/>
                  </a:lnTo>
                  <a:lnTo>
                    <a:pt x="622" y="312"/>
                  </a:lnTo>
                  <a:lnTo>
                    <a:pt x="673" y="318"/>
                  </a:lnTo>
                  <a:lnTo>
                    <a:pt x="718" y="318"/>
                  </a:lnTo>
                  <a:lnTo>
                    <a:pt x="766" y="318"/>
                  </a:lnTo>
                  <a:lnTo>
                    <a:pt x="828" y="318"/>
                  </a:lnTo>
                  <a:lnTo>
                    <a:pt x="890" y="311"/>
                  </a:lnTo>
                  <a:lnTo>
                    <a:pt x="949" y="304"/>
                  </a:lnTo>
                  <a:lnTo>
                    <a:pt x="1000" y="296"/>
                  </a:lnTo>
                  <a:lnTo>
                    <a:pt x="1058" y="285"/>
                  </a:lnTo>
                  <a:lnTo>
                    <a:pt x="1106" y="274"/>
                  </a:lnTo>
                  <a:lnTo>
                    <a:pt x="1156" y="260"/>
                  </a:lnTo>
                  <a:lnTo>
                    <a:pt x="1212" y="245"/>
                  </a:lnTo>
                  <a:lnTo>
                    <a:pt x="1259" y="231"/>
                  </a:lnTo>
                  <a:lnTo>
                    <a:pt x="1318" y="209"/>
                  </a:lnTo>
                  <a:lnTo>
                    <a:pt x="1362" y="190"/>
                  </a:lnTo>
                  <a:lnTo>
                    <a:pt x="1427" y="153"/>
                  </a:lnTo>
                </a:path>
              </a:pathLst>
            </a:custGeom>
            <a:solidFill>
              <a:srgbClr val="6699FF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52" name="Freeform 27"/>
            <p:cNvSpPr>
              <a:spLocks/>
            </p:cNvSpPr>
            <p:nvPr/>
          </p:nvSpPr>
          <p:spPr bwMode="gray">
            <a:xfrm rot="18000000">
              <a:off x="2784" y="2211"/>
              <a:ext cx="1554" cy="486"/>
            </a:xfrm>
            <a:custGeom>
              <a:avLst/>
              <a:gdLst/>
              <a:ahLst/>
              <a:cxnLst>
                <a:cxn ang="0">
                  <a:pos x="1405" y="102"/>
                </a:cxn>
                <a:cxn ang="0">
                  <a:pos x="1540" y="395"/>
                </a:cxn>
                <a:cxn ang="0">
                  <a:pos x="1472" y="369"/>
                </a:cxn>
                <a:cxn ang="0">
                  <a:pos x="1373" y="403"/>
                </a:cxn>
                <a:cxn ang="0">
                  <a:pos x="1274" y="433"/>
                </a:cxn>
                <a:cxn ang="0">
                  <a:pos x="1160" y="458"/>
                </a:cxn>
                <a:cxn ang="0">
                  <a:pos x="1062" y="472"/>
                </a:cxn>
                <a:cxn ang="0">
                  <a:pos x="968" y="479"/>
                </a:cxn>
                <a:cxn ang="0">
                  <a:pos x="872" y="479"/>
                </a:cxn>
                <a:cxn ang="0">
                  <a:pos x="766" y="468"/>
                </a:cxn>
                <a:cxn ang="0">
                  <a:pos x="634" y="439"/>
                </a:cxn>
                <a:cxn ang="0">
                  <a:pos x="524" y="407"/>
                </a:cxn>
                <a:cxn ang="0">
                  <a:pos x="435" y="373"/>
                </a:cxn>
                <a:cxn ang="0">
                  <a:pos x="344" y="326"/>
                </a:cxn>
                <a:cxn ang="0">
                  <a:pos x="242" y="256"/>
                </a:cxn>
                <a:cxn ang="0">
                  <a:pos x="157" y="186"/>
                </a:cxn>
                <a:cxn ang="0">
                  <a:pos x="102" y="132"/>
                </a:cxn>
                <a:cxn ang="0">
                  <a:pos x="0" y="0"/>
                </a:cxn>
                <a:cxn ang="0">
                  <a:pos x="135" y="124"/>
                </a:cxn>
                <a:cxn ang="0">
                  <a:pos x="219" y="186"/>
                </a:cxn>
                <a:cxn ang="0">
                  <a:pos x="307" y="231"/>
                </a:cxn>
                <a:cxn ang="0">
                  <a:pos x="395" y="267"/>
                </a:cxn>
                <a:cxn ang="0">
                  <a:pos x="487" y="293"/>
                </a:cxn>
                <a:cxn ang="0">
                  <a:pos x="571" y="309"/>
                </a:cxn>
                <a:cxn ang="0">
                  <a:pos x="673" y="318"/>
                </a:cxn>
                <a:cxn ang="0">
                  <a:pos x="766" y="318"/>
                </a:cxn>
                <a:cxn ang="0">
                  <a:pos x="890" y="311"/>
                </a:cxn>
                <a:cxn ang="0">
                  <a:pos x="1000" y="296"/>
                </a:cxn>
                <a:cxn ang="0">
                  <a:pos x="1106" y="274"/>
                </a:cxn>
                <a:cxn ang="0">
                  <a:pos x="1212" y="245"/>
                </a:cxn>
                <a:cxn ang="0">
                  <a:pos x="1318" y="209"/>
                </a:cxn>
                <a:cxn ang="0">
                  <a:pos x="1427" y="153"/>
                </a:cxn>
              </a:cxnLst>
              <a:rect l="0" t="0" r="r" b="b"/>
              <a:pathLst>
                <a:path w="1717" h="484">
                  <a:moveTo>
                    <a:pt x="1427" y="153"/>
                  </a:moveTo>
                  <a:lnTo>
                    <a:pt x="1405" y="102"/>
                  </a:lnTo>
                  <a:lnTo>
                    <a:pt x="1716" y="132"/>
                  </a:lnTo>
                  <a:lnTo>
                    <a:pt x="1540" y="395"/>
                  </a:lnTo>
                  <a:lnTo>
                    <a:pt x="1519" y="344"/>
                  </a:lnTo>
                  <a:lnTo>
                    <a:pt x="1472" y="369"/>
                  </a:lnTo>
                  <a:lnTo>
                    <a:pt x="1413" y="391"/>
                  </a:lnTo>
                  <a:lnTo>
                    <a:pt x="1373" y="403"/>
                  </a:lnTo>
                  <a:lnTo>
                    <a:pt x="1328" y="418"/>
                  </a:lnTo>
                  <a:lnTo>
                    <a:pt x="1274" y="433"/>
                  </a:lnTo>
                  <a:lnTo>
                    <a:pt x="1219" y="447"/>
                  </a:lnTo>
                  <a:lnTo>
                    <a:pt x="1160" y="458"/>
                  </a:lnTo>
                  <a:lnTo>
                    <a:pt x="1117" y="464"/>
                  </a:lnTo>
                  <a:lnTo>
                    <a:pt x="1062" y="472"/>
                  </a:lnTo>
                  <a:lnTo>
                    <a:pt x="1007" y="479"/>
                  </a:lnTo>
                  <a:lnTo>
                    <a:pt x="968" y="479"/>
                  </a:lnTo>
                  <a:lnTo>
                    <a:pt x="916" y="483"/>
                  </a:lnTo>
                  <a:lnTo>
                    <a:pt x="872" y="479"/>
                  </a:lnTo>
                  <a:lnTo>
                    <a:pt x="817" y="475"/>
                  </a:lnTo>
                  <a:lnTo>
                    <a:pt x="766" y="468"/>
                  </a:lnTo>
                  <a:lnTo>
                    <a:pt x="701" y="453"/>
                  </a:lnTo>
                  <a:lnTo>
                    <a:pt x="634" y="439"/>
                  </a:lnTo>
                  <a:lnTo>
                    <a:pt x="576" y="424"/>
                  </a:lnTo>
                  <a:lnTo>
                    <a:pt x="524" y="407"/>
                  </a:lnTo>
                  <a:lnTo>
                    <a:pt x="476" y="391"/>
                  </a:lnTo>
                  <a:lnTo>
                    <a:pt x="435" y="373"/>
                  </a:lnTo>
                  <a:lnTo>
                    <a:pt x="384" y="349"/>
                  </a:lnTo>
                  <a:lnTo>
                    <a:pt x="344" y="326"/>
                  </a:lnTo>
                  <a:lnTo>
                    <a:pt x="293" y="293"/>
                  </a:lnTo>
                  <a:lnTo>
                    <a:pt x="242" y="256"/>
                  </a:lnTo>
                  <a:lnTo>
                    <a:pt x="205" y="226"/>
                  </a:lnTo>
                  <a:lnTo>
                    <a:pt x="157" y="186"/>
                  </a:lnTo>
                  <a:lnTo>
                    <a:pt x="124" y="158"/>
                  </a:lnTo>
                  <a:lnTo>
                    <a:pt x="102" y="132"/>
                  </a:lnTo>
                  <a:lnTo>
                    <a:pt x="62" y="88"/>
                  </a:lnTo>
                  <a:lnTo>
                    <a:pt x="0" y="0"/>
                  </a:lnTo>
                  <a:lnTo>
                    <a:pt x="91" y="88"/>
                  </a:lnTo>
                  <a:lnTo>
                    <a:pt x="135" y="124"/>
                  </a:lnTo>
                  <a:lnTo>
                    <a:pt x="175" y="158"/>
                  </a:lnTo>
                  <a:lnTo>
                    <a:pt x="219" y="186"/>
                  </a:lnTo>
                  <a:lnTo>
                    <a:pt x="263" y="209"/>
                  </a:lnTo>
                  <a:lnTo>
                    <a:pt x="307" y="231"/>
                  </a:lnTo>
                  <a:lnTo>
                    <a:pt x="355" y="253"/>
                  </a:lnTo>
                  <a:lnTo>
                    <a:pt x="395" y="267"/>
                  </a:lnTo>
                  <a:lnTo>
                    <a:pt x="439" y="282"/>
                  </a:lnTo>
                  <a:lnTo>
                    <a:pt x="487" y="293"/>
                  </a:lnTo>
                  <a:lnTo>
                    <a:pt x="534" y="301"/>
                  </a:lnTo>
                  <a:lnTo>
                    <a:pt x="571" y="309"/>
                  </a:lnTo>
                  <a:lnTo>
                    <a:pt x="622" y="312"/>
                  </a:lnTo>
                  <a:lnTo>
                    <a:pt x="673" y="318"/>
                  </a:lnTo>
                  <a:lnTo>
                    <a:pt x="718" y="318"/>
                  </a:lnTo>
                  <a:lnTo>
                    <a:pt x="766" y="318"/>
                  </a:lnTo>
                  <a:lnTo>
                    <a:pt x="828" y="318"/>
                  </a:lnTo>
                  <a:lnTo>
                    <a:pt x="890" y="311"/>
                  </a:lnTo>
                  <a:lnTo>
                    <a:pt x="949" y="304"/>
                  </a:lnTo>
                  <a:lnTo>
                    <a:pt x="1000" y="296"/>
                  </a:lnTo>
                  <a:lnTo>
                    <a:pt x="1058" y="285"/>
                  </a:lnTo>
                  <a:lnTo>
                    <a:pt x="1106" y="274"/>
                  </a:lnTo>
                  <a:lnTo>
                    <a:pt x="1156" y="260"/>
                  </a:lnTo>
                  <a:lnTo>
                    <a:pt x="1212" y="245"/>
                  </a:lnTo>
                  <a:lnTo>
                    <a:pt x="1259" y="231"/>
                  </a:lnTo>
                  <a:lnTo>
                    <a:pt x="1318" y="209"/>
                  </a:lnTo>
                  <a:lnTo>
                    <a:pt x="1362" y="190"/>
                  </a:lnTo>
                  <a:lnTo>
                    <a:pt x="1427" y="153"/>
                  </a:lnTo>
                </a:path>
              </a:pathLst>
            </a:custGeom>
            <a:solidFill>
              <a:srgbClr val="9966FF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grpSp>
          <p:nvGrpSpPr>
            <p:cNvPr id="53" name="Group 40"/>
            <p:cNvGrpSpPr>
              <a:grpSpLocks/>
            </p:cNvGrpSpPr>
            <p:nvPr/>
          </p:nvGrpSpPr>
          <p:grpSpPr bwMode="auto">
            <a:xfrm>
              <a:off x="2220" y="1632"/>
              <a:ext cx="1296" cy="1296"/>
              <a:chOff x="2016" y="1920"/>
              <a:chExt cx="1680" cy="1680"/>
            </a:xfrm>
          </p:grpSpPr>
          <p:sp>
            <p:nvSpPr>
              <p:cNvPr id="61" name="Oval 41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24314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2" name="Freeform 42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/>
                <a:ahLst/>
                <a:cxnLst>
                  <a:cxn ang="0">
                    <a:pos x="1301" y="401"/>
                  </a:cxn>
                  <a:cxn ang="0">
                    <a:pos x="1317" y="442"/>
                  </a:cxn>
                  <a:cxn ang="0">
                    <a:pos x="1321" y="481"/>
                  </a:cxn>
                  <a:cxn ang="0">
                    <a:pos x="1315" y="516"/>
                  </a:cxn>
                  <a:cxn ang="0">
                    <a:pos x="1298" y="550"/>
                  </a:cxn>
                  <a:cxn ang="0">
                    <a:pos x="1272" y="579"/>
                  </a:cxn>
                  <a:cxn ang="0">
                    <a:pos x="1239" y="604"/>
                  </a:cxn>
                  <a:cxn ang="0">
                    <a:pos x="1196" y="628"/>
                  </a:cxn>
                  <a:cxn ang="0">
                    <a:pos x="1147" y="649"/>
                  </a:cxn>
                  <a:cxn ang="0">
                    <a:pos x="1092" y="667"/>
                  </a:cxn>
                  <a:cxn ang="0">
                    <a:pos x="1031" y="683"/>
                  </a:cxn>
                  <a:cxn ang="0">
                    <a:pos x="967" y="694"/>
                  </a:cxn>
                  <a:cxn ang="0">
                    <a:pos x="896" y="704"/>
                  </a:cxn>
                  <a:cxn ang="0">
                    <a:pos x="824" y="710"/>
                  </a:cxn>
                  <a:cxn ang="0">
                    <a:pos x="795" y="712"/>
                  </a:cxn>
                  <a:cxn ang="0">
                    <a:pos x="476" y="712"/>
                  </a:cxn>
                  <a:cxn ang="0">
                    <a:pos x="472" y="712"/>
                  </a:cxn>
                  <a:cxn ang="0">
                    <a:pos x="409" y="708"/>
                  </a:cxn>
                  <a:cxn ang="0">
                    <a:pos x="348" y="704"/>
                  </a:cxn>
                  <a:cxn ang="0">
                    <a:pos x="290" y="696"/>
                  </a:cxn>
                  <a:cxn ang="0">
                    <a:pos x="235" y="689"/>
                  </a:cxn>
                  <a:cxn ang="0">
                    <a:pos x="186" y="677"/>
                  </a:cxn>
                  <a:cxn ang="0">
                    <a:pos x="141" y="663"/>
                  </a:cxn>
                  <a:cxn ang="0">
                    <a:pos x="102" y="648"/>
                  </a:cxn>
                  <a:cxn ang="0">
                    <a:pos x="67" y="630"/>
                  </a:cxn>
                  <a:cxn ang="0">
                    <a:pos x="39" y="608"/>
                  </a:cxn>
                  <a:cxn ang="0">
                    <a:pos x="18" y="583"/>
                  </a:cxn>
                  <a:cxn ang="0">
                    <a:pos x="6" y="554"/>
                  </a:cxn>
                  <a:cxn ang="0">
                    <a:pos x="0" y="524"/>
                  </a:cxn>
                  <a:cxn ang="0">
                    <a:pos x="0" y="520"/>
                  </a:cxn>
                  <a:cxn ang="0">
                    <a:pos x="4" y="487"/>
                  </a:cxn>
                  <a:cxn ang="0">
                    <a:pos x="16" y="446"/>
                  </a:cxn>
                  <a:cxn ang="0">
                    <a:pos x="51" y="370"/>
                  </a:cxn>
                  <a:cxn ang="0">
                    <a:pos x="94" y="299"/>
                  </a:cxn>
                  <a:cxn ang="0">
                    <a:pos x="147" y="235"/>
                  </a:cxn>
                  <a:cxn ang="0">
                    <a:pos x="204" y="176"/>
                  </a:cxn>
                  <a:cxn ang="0">
                    <a:pos x="270" y="125"/>
                  </a:cxn>
                  <a:cxn ang="0">
                    <a:pos x="341" y="82"/>
                  </a:cxn>
                  <a:cxn ang="0">
                    <a:pos x="415" y="47"/>
                  </a:cxn>
                  <a:cxn ang="0">
                    <a:pos x="497" y="21"/>
                  </a:cxn>
                  <a:cxn ang="0">
                    <a:pos x="581" y="6"/>
                  </a:cxn>
                  <a:cxn ang="0">
                    <a:pos x="667" y="0"/>
                  </a:cxn>
                  <a:cxn ang="0">
                    <a:pos x="667" y="0"/>
                  </a:cxn>
                  <a:cxn ang="0">
                    <a:pos x="759" y="6"/>
                  </a:cxn>
                  <a:cxn ang="0">
                    <a:pos x="847" y="23"/>
                  </a:cxn>
                  <a:cxn ang="0">
                    <a:pos x="932" y="53"/>
                  </a:cxn>
                  <a:cxn ang="0">
                    <a:pos x="1010" y="90"/>
                  </a:cxn>
                  <a:cxn ang="0">
                    <a:pos x="1082" y="137"/>
                  </a:cxn>
                  <a:cxn ang="0">
                    <a:pos x="1149" y="194"/>
                  </a:cxn>
                  <a:cxn ang="0">
                    <a:pos x="1208" y="256"/>
                  </a:cxn>
                  <a:cxn ang="0">
                    <a:pos x="1258" y="325"/>
                  </a:cxn>
                  <a:cxn ang="0">
                    <a:pos x="1301" y="401"/>
                  </a:cxn>
                  <a:cxn ang="0">
                    <a:pos x="1301" y="401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FF3300"/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1250590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DSC_6494 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16632"/>
            <a:ext cx="4195479" cy="2952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7" descr="DSC_6499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5392" y="3879080"/>
            <a:ext cx="4153248" cy="299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DSC_6522 cop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35203" y="0"/>
            <a:ext cx="4643437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utoShape 6"/>
          <p:cNvSpPr>
            <a:spLocks noChangeArrowheads="1"/>
          </p:cNvSpPr>
          <p:nvPr/>
        </p:nvSpPr>
        <p:spPr bwMode="gray">
          <a:xfrm>
            <a:off x="101027" y="3879080"/>
            <a:ext cx="4583608" cy="1944216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BED979"/>
              </a:gs>
              <a:gs pos="100000">
                <a:srgbClr val="BED979">
                  <a:gamma/>
                  <a:tint val="5882"/>
                  <a:invGamma/>
                </a:srgbClr>
              </a:gs>
            </a:gsLst>
            <a:lin ang="0" scaled="1"/>
          </a:gradFill>
          <a:ln w="38100" algn="ctr">
            <a:solidFill>
              <a:srgbClr val="C5A66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88900">
              <a:spcAft>
                <a:spcPts val="0"/>
              </a:spcAft>
            </a:pPr>
            <a:endParaRPr lang="ru-RU" sz="2000" dirty="0">
              <a:effectLst/>
              <a:latin typeface="Times New Roman" panose="02020603050405020304" pitchFamily="18" charset="0"/>
              <a:ea typeface="Courier New" panose="02070309020205020404" pitchFamily="49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131" y="4467719"/>
            <a:ext cx="4536504" cy="1143000"/>
          </a:xfrm>
        </p:spPr>
        <p:txBody>
          <a:bodyPr>
            <a:no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itchFamily="18" charset="0"/>
              </a:rPr>
              <a:t>«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Добрі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почуття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своїм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корінням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сягають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дитинство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людяність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доброта,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лагідність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доброзичливість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народжуються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процесі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турботах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хвилюваннях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про красу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навколишнього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світу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Ми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прагнемо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усе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життя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вихованців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було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сповнене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творінням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світі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природи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.»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В.О. </a:t>
            </a:r>
            <a:r>
              <a:rPr lang="ru-RU" sz="1600" i="1" dirty="0" err="1" smtClean="0">
                <a:latin typeface="Times New Roman" pitchFamily="18" charset="0"/>
                <a:cs typeface="Times New Roman" pitchFamily="18" charset="0"/>
              </a:rPr>
              <a:t>Сухомлинський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38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69379" y="32155"/>
            <a:ext cx="4512501" cy="33843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645" y="1772816"/>
            <a:ext cx="4427984" cy="33209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95030" y="3647818"/>
            <a:ext cx="4261201" cy="319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938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3056" y="1790776"/>
            <a:ext cx="4074738" cy="3670935"/>
          </a:xfrm>
          <a:prstGeom prst="rect">
            <a:avLst/>
          </a:prstGeom>
        </p:spPr>
      </p:pic>
      <p:sp>
        <p:nvSpPr>
          <p:cNvPr id="21" name="Rectangle 2"/>
          <p:cNvSpPr>
            <a:spLocks noGrp="1" noChangeArrowheads="1"/>
          </p:cNvSpPr>
          <p:nvPr>
            <p:ph type="title"/>
          </p:nvPr>
        </p:nvSpPr>
        <p:spPr>
          <a:xfrm>
            <a:off x="891901" y="127858"/>
            <a:ext cx="8229600" cy="1143000"/>
          </a:xfrm>
        </p:spPr>
        <p:txBody>
          <a:bodyPr>
            <a:normAutofit/>
          </a:bodyPr>
          <a:lstStyle/>
          <a:p>
            <a:r>
              <a:rPr lang="uk-UA" alt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Міні-проект «Бабусина світлиця» </a:t>
            </a:r>
            <a:r>
              <a:rPr lang="uk-UA" alt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(формування народознавчих основ за стежинами)</a:t>
            </a:r>
            <a:endParaRPr lang="en-US" alt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utoShape 16"/>
          <p:cNvSpPr>
            <a:spLocks noChangeArrowheads="1"/>
          </p:cNvSpPr>
          <p:nvPr/>
        </p:nvSpPr>
        <p:spPr bwMode="gray">
          <a:xfrm>
            <a:off x="891901" y="3100364"/>
            <a:ext cx="1981033" cy="1355795"/>
          </a:xfrm>
          <a:prstGeom prst="chevron">
            <a:avLst>
              <a:gd name="adj" fmla="val 17842"/>
            </a:avLst>
          </a:prstGeom>
          <a:gradFill rotWithShape="1">
            <a:gsLst>
              <a:gs pos="0">
                <a:srgbClr val="BEAF84">
                  <a:gamma/>
                  <a:shade val="46275"/>
                  <a:invGamma/>
                </a:srgbClr>
              </a:gs>
              <a:gs pos="50000">
                <a:srgbClr val="BEAF84"/>
              </a:gs>
              <a:gs pos="100000">
                <a:srgbClr val="BEAF84">
                  <a:gamma/>
                  <a:shade val="46275"/>
                  <a:invGamma/>
                </a:srgbClr>
              </a:gs>
            </a:gsLst>
            <a:lin ang="2700000" scaled="1"/>
          </a:gradFill>
          <a:ln w="38100">
            <a:solidFill>
              <a:srgbClr val="EAEAEA"/>
            </a:solidFill>
            <a:miter lim="800000"/>
            <a:headEnd/>
            <a:tailEnd/>
          </a:ln>
          <a:effectLst>
            <a:outerShdw dist="109250" dir="3267739" algn="ctr" rotWithShape="0">
              <a:srgbClr val="333333">
                <a:alpha val="50000"/>
              </a:srgbClr>
            </a:outerShdw>
          </a:effectLst>
        </p:spPr>
        <p:txBody>
          <a:bodyPr wrap="square" anchor="ctr">
            <a:spAutoFit/>
          </a:bodyPr>
          <a:lstStyle/>
          <a:p>
            <a:endParaRPr lang="ru-RU"/>
          </a:p>
        </p:txBody>
      </p:sp>
      <p:sp>
        <p:nvSpPr>
          <p:cNvPr id="11" name="AutoShape 5"/>
          <p:cNvSpPr>
            <a:spLocks noChangeArrowheads="1"/>
          </p:cNvSpPr>
          <p:nvPr/>
        </p:nvSpPr>
        <p:spPr bwMode="gray">
          <a:xfrm rot="10800000">
            <a:off x="6668851" y="3190535"/>
            <a:ext cx="2054230" cy="1371418"/>
          </a:xfrm>
          <a:prstGeom prst="chevron">
            <a:avLst>
              <a:gd name="adj" fmla="val 17842"/>
            </a:avLst>
          </a:prstGeom>
          <a:gradFill rotWithShape="1">
            <a:gsLst>
              <a:gs pos="0">
                <a:srgbClr val="8BB7AB">
                  <a:gamma/>
                  <a:shade val="46275"/>
                  <a:invGamma/>
                </a:srgbClr>
              </a:gs>
              <a:gs pos="50000">
                <a:srgbClr val="8BB7AB"/>
              </a:gs>
              <a:gs pos="100000">
                <a:srgbClr val="8BB7AB">
                  <a:gamma/>
                  <a:shade val="46275"/>
                  <a:invGamma/>
                </a:srgbClr>
              </a:gs>
            </a:gsLst>
            <a:lin ang="2700000" scaled="1"/>
          </a:gradFill>
          <a:ln w="38100">
            <a:solidFill>
              <a:srgbClr val="EAEAEA"/>
            </a:solidFill>
            <a:miter lim="800000"/>
            <a:headEnd/>
            <a:tailEnd/>
          </a:ln>
          <a:effectLst>
            <a:outerShdw dist="109250" dir="3267739" algn="ctr" rotWithShape="0">
              <a:srgbClr val="333333">
                <a:alpha val="50000"/>
              </a:srgbClr>
            </a:outerShdw>
          </a:effectLst>
        </p:spPr>
        <p:txBody>
          <a:bodyPr wrap="square" anchor="ctr">
            <a:spAutoFit/>
          </a:bodyPr>
          <a:lstStyle/>
          <a:p>
            <a:endParaRPr lang="ru-RU"/>
          </a:p>
        </p:txBody>
      </p:sp>
      <p:sp>
        <p:nvSpPr>
          <p:cNvPr id="12" name="AutoShape 4"/>
          <p:cNvSpPr>
            <a:spLocks noChangeArrowheads="1"/>
          </p:cNvSpPr>
          <p:nvPr/>
        </p:nvSpPr>
        <p:spPr bwMode="gray">
          <a:xfrm rot="10800000">
            <a:off x="6276231" y="1344502"/>
            <a:ext cx="2061913" cy="1303313"/>
          </a:xfrm>
          <a:prstGeom prst="chevron">
            <a:avLst>
              <a:gd name="adj" fmla="val 16468"/>
            </a:avLst>
          </a:prstGeom>
          <a:gradFill rotWithShape="1">
            <a:gsLst>
              <a:gs pos="0">
                <a:srgbClr val="99A4C7">
                  <a:gamma/>
                  <a:shade val="46275"/>
                  <a:invGamma/>
                </a:srgbClr>
              </a:gs>
              <a:gs pos="50000">
                <a:srgbClr val="99A4C7"/>
              </a:gs>
              <a:gs pos="100000">
                <a:srgbClr val="99A4C7">
                  <a:gamma/>
                  <a:shade val="46275"/>
                  <a:invGamma/>
                </a:srgbClr>
              </a:gs>
            </a:gsLst>
            <a:lin ang="2700000" scaled="1"/>
          </a:gradFill>
          <a:ln w="38100">
            <a:solidFill>
              <a:srgbClr val="EAEAEA"/>
            </a:solidFill>
            <a:miter lim="800000"/>
            <a:headEnd/>
            <a:tailEnd/>
          </a:ln>
          <a:effectLst>
            <a:outerShdw dist="109250" dir="3267739" algn="ctr" rotWithShape="0">
              <a:srgbClr val="333333">
                <a:alpha val="50000"/>
              </a:srgbClr>
            </a:outerShdw>
          </a:effectLst>
        </p:spPr>
        <p:txBody>
          <a:bodyPr wrap="square" anchor="ctr">
            <a:spAutoFit/>
          </a:bodyPr>
          <a:lstStyle/>
          <a:p>
            <a:endParaRPr lang="ru-RU"/>
          </a:p>
        </p:txBody>
      </p:sp>
      <p:sp>
        <p:nvSpPr>
          <p:cNvPr id="13" name="AutoShape 4"/>
          <p:cNvSpPr>
            <a:spLocks noChangeArrowheads="1"/>
          </p:cNvSpPr>
          <p:nvPr/>
        </p:nvSpPr>
        <p:spPr bwMode="gray">
          <a:xfrm>
            <a:off x="1282997" y="4908904"/>
            <a:ext cx="1914760" cy="1392294"/>
          </a:xfrm>
          <a:prstGeom prst="chevron">
            <a:avLst>
              <a:gd name="adj" fmla="val 17842"/>
            </a:avLst>
          </a:prstGeom>
          <a:gradFill rotWithShape="1">
            <a:gsLst>
              <a:gs pos="0">
                <a:srgbClr val="EC6636">
                  <a:gamma/>
                  <a:shade val="46275"/>
                  <a:invGamma/>
                </a:srgbClr>
              </a:gs>
              <a:gs pos="50000">
                <a:srgbClr val="EC6636"/>
              </a:gs>
              <a:gs pos="100000">
                <a:srgbClr val="EC6636">
                  <a:gamma/>
                  <a:shade val="46275"/>
                  <a:invGamma/>
                </a:srgbClr>
              </a:gs>
            </a:gsLst>
            <a:lin ang="2700000" scaled="1"/>
          </a:gradFill>
          <a:ln w="38100">
            <a:solidFill>
              <a:srgbClr val="EAEAEA"/>
            </a:solidFill>
            <a:miter lim="800000"/>
            <a:headEnd/>
            <a:tailEnd/>
          </a:ln>
          <a:effectLst>
            <a:outerShdw dist="109250" dir="3267739" algn="ctr" rotWithShape="0">
              <a:srgbClr val="333333">
                <a:alpha val="50000"/>
              </a:srgbClr>
            </a:outerShdw>
          </a:effectLst>
        </p:spPr>
        <p:txBody>
          <a:bodyPr wrap="square" anchor="ctr">
            <a:spAutoFit/>
          </a:bodyPr>
          <a:lstStyle/>
          <a:p>
            <a:endParaRPr lang="ru-RU"/>
          </a:p>
        </p:txBody>
      </p:sp>
      <p:sp>
        <p:nvSpPr>
          <p:cNvPr id="14" name="AutoShape 10"/>
          <p:cNvSpPr>
            <a:spLocks noChangeArrowheads="1"/>
          </p:cNvSpPr>
          <p:nvPr/>
        </p:nvSpPr>
        <p:spPr bwMode="gray">
          <a:xfrm>
            <a:off x="1262002" y="1421444"/>
            <a:ext cx="2021077" cy="1320186"/>
          </a:xfrm>
          <a:prstGeom prst="chevron">
            <a:avLst>
              <a:gd name="adj" fmla="val 17842"/>
            </a:avLst>
          </a:prstGeom>
          <a:gradFill rotWithShape="1">
            <a:gsLst>
              <a:gs pos="0">
                <a:srgbClr val="3659EC">
                  <a:gamma/>
                  <a:shade val="46275"/>
                  <a:invGamma/>
                </a:srgbClr>
              </a:gs>
              <a:gs pos="50000">
                <a:srgbClr val="3659EC"/>
              </a:gs>
              <a:gs pos="100000">
                <a:srgbClr val="3659EC">
                  <a:gamma/>
                  <a:shade val="46275"/>
                  <a:invGamma/>
                </a:srgbClr>
              </a:gs>
            </a:gsLst>
            <a:lin ang="2700000" scaled="1"/>
          </a:gradFill>
          <a:ln w="38100">
            <a:solidFill>
              <a:srgbClr val="EAEAEA"/>
            </a:solidFill>
            <a:miter lim="800000"/>
            <a:headEnd/>
            <a:tailEnd/>
          </a:ln>
          <a:effectLst>
            <a:outerShdw dist="109250" dir="3267739" algn="ctr" rotWithShape="0">
              <a:srgbClr val="333333">
                <a:alpha val="50000"/>
              </a:srgbClr>
            </a:outerShdw>
          </a:effectLst>
        </p:spPr>
        <p:txBody>
          <a:bodyPr wrap="square" anchor="ctr">
            <a:spAutoFit/>
          </a:bodyPr>
          <a:lstStyle/>
          <a:p>
            <a:endParaRPr lang="ru-RU"/>
          </a:p>
        </p:txBody>
      </p:sp>
      <p:sp>
        <p:nvSpPr>
          <p:cNvPr id="15" name="AutoShape 3"/>
          <p:cNvSpPr>
            <a:spLocks noChangeArrowheads="1"/>
          </p:cNvSpPr>
          <p:nvPr/>
        </p:nvSpPr>
        <p:spPr bwMode="gray">
          <a:xfrm rot="10800000">
            <a:off x="5965509" y="5081014"/>
            <a:ext cx="2119248" cy="1347274"/>
          </a:xfrm>
          <a:prstGeom prst="chevron">
            <a:avLst>
              <a:gd name="adj" fmla="val 17009"/>
            </a:avLst>
          </a:prstGeom>
          <a:gradFill rotWithShape="1">
            <a:gsLst>
              <a:gs pos="0">
                <a:schemeClr val="folHlink">
                  <a:gamma/>
                  <a:shade val="46275"/>
                  <a:invGamma/>
                </a:schemeClr>
              </a:gs>
              <a:gs pos="5000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2700000" scaled="1"/>
          </a:gradFill>
          <a:ln w="38100">
            <a:solidFill>
              <a:srgbClr val="EAEAEA"/>
            </a:solidFill>
            <a:miter lim="800000"/>
            <a:headEnd/>
            <a:tailEnd/>
          </a:ln>
          <a:effectLst>
            <a:outerShdw dist="109250" dir="3267739" algn="ctr" rotWithShape="0">
              <a:srgbClr val="333333">
                <a:alpha val="50000"/>
              </a:srgbClr>
            </a:outerShdw>
          </a:effectLst>
        </p:spPr>
        <p:txBody>
          <a:bodyPr wrap="square" anchor="ctr">
            <a:spAutoFit/>
          </a:bodyPr>
          <a:lstStyle/>
          <a:p>
            <a:endParaRPr lang="ru-RU"/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5965508" y="5545884"/>
            <a:ext cx="20162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«Ввічливість»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6588224" y="3626243"/>
            <a:ext cx="20162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«Доброта»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327042" y="1832061"/>
            <a:ext cx="20162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«Краса душі»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6201547" y="1735728"/>
            <a:ext cx="20162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«Чуйність»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282997" y="5381229"/>
            <a:ext cx="20162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«Щедрість»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936206" y="3455095"/>
            <a:ext cx="201622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«Наполегливість,</a:t>
            </a: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завзятість»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019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1" descr="D:\Documents\Бісероплетіння\IMG_43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56435" y="18196"/>
            <a:ext cx="4900182" cy="3266788"/>
          </a:xfrm>
          <a:prstGeom prst="rect">
            <a:avLst/>
          </a:prstGeom>
          <a:noFill/>
        </p:spPr>
      </p:pic>
      <p:pic>
        <p:nvPicPr>
          <p:cNvPr id="1027" name="Picture 3" descr="C:\Documents and Settings\Садочок\Рабочий стол\Луцк_ДНЗ_32\DSC_40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9674"/>
            <a:ext cx="4911593" cy="3262066"/>
          </a:xfrm>
          <a:prstGeom prst="rect">
            <a:avLst/>
          </a:prstGeom>
          <a:noFill/>
        </p:spPr>
      </p:pic>
      <p:sp>
        <p:nvSpPr>
          <p:cNvPr id="7" name="AutoShape 6"/>
          <p:cNvSpPr>
            <a:spLocks noChangeArrowheads="1"/>
          </p:cNvSpPr>
          <p:nvPr/>
        </p:nvSpPr>
        <p:spPr bwMode="gray">
          <a:xfrm>
            <a:off x="82738" y="3532448"/>
            <a:ext cx="4156435" cy="2808312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BED979"/>
              </a:gs>
              <a:gs pos="100000">
                <a:srgbClr val="BED979">
                  <a:gamma/>
                  <a:tint val="5882"/>
                  <a:invGamma/>
                </a:srgbClr>
              </a:gs>
            </a:gsLst>
            <a:lin ang="0" scaled="1"/>
          </a:gradFill>
          <a:ln w="38100" algn="ctr">
            <a:solidFill>
              <a:srgbClr val="C5A66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88900">
              <a:spcAft>
                <a:spcPts val="0"/>
              </a:spcAft>
            </a:pPr>
            <a:endParaRPr lang="ru-RU" sz="2000" dirty="0">
              <a:effectLst/>
              <a:latin typeface="Times New Roman" panose="02020603050405020304" pitchFamily="18" charset="0"/>
              <a:ea typeface="Courier New" panose="02070309020205020404" pitchFamily="49" charset="0"/>
            </a:endParaRPr>
          </a:p>
        </p:txBody>
      </p:sp>
      <p:sp>
        <p:nvSpPr>
          <p:cNvPr id="21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4493370"/>
            <a:ext cx="3384376" cy="1143000"/>
          </a:xfrm>
        </p:spPr>
        <p:txBody>
          <a:bodyPr>
            <a:normAutofit fontScale="90000"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«Як у маленького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деревця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турботливий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садівник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укріплює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корінь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…, так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педагог повинен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турбуватися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 про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виховання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своїх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дітей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почуття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безмежної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любові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…,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вірності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народним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традиціям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В.О. </a:t>
            </a:r>
            <a:r>
              <a:rPr lang="ru-RU" sz="1800" i="1" dirty="0" err="1" smtClean="0">
                <a:latin typeface="Times New Roman" pitchFamily="18" charset="0"/>
                <a:cs typeface="Times New Roman" pitchFamily="18" charset="0"/>
              </a:rPr>
              <a:t>Сухомлинський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ru-RU" sz="27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0898" name="Picture 2" descr="G:\Патріотичне виховання\Шевченко, фото\DSCN508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21912" y="3271740"/>
            <a:ext cx="4782641" cy="35862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0243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0"/>
            <a:ext cx="2810793" cy="37477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3717032"/>
            <a:ext cx="4032448" cy="3024336"/>
          </a:xfrm>
          <a:prstGeom prst="rect">
            <a:avLst/>
          </a:prstGeom>
        </p:spPr>
      </p:pic>
      <p:sp>
        <p:nvSpPr>
          <p:cNvPr id="6" name="AutoShape 6"/>
          <p:cNvSpPr>
            <a:spLocks noChangeArrowheads="1"/>
          </p:cNvSpPr>
          <p:nvPr/>
        </p:nvSpPr>
        <p:spPr bwMode="gray">
          <a:xfrm>
            <a:off x="467544" y="3284984"/>
            <a:ext cx="3528392" cy="648072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BED979"/>
              </a:gs>
              <a:gs pos="100000">
                <a:srgbClr val="BED979">
                  <a:gamma/>
                  <a:tint val="5882"/>
                  <a:invGamma/>
                </a:srgbClr>
              </a:gs>
            </a:gsLst>
            <a:lin ang="0" scaled="1"/>
          </a:gradFill>
          <a:ln w="38100" algn="ctr">
            <a:solidFill>
              <a:srgbClr val="C5A66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88900" algn="ctr">
              <a:spcAft>
                <a:spcPts val="0"/>
              </a:spcAft>
            </a:pPr>
            <a:r>
              <a:rPr lang="uk-UA" sz="1600" dirty="0" smtClean="0"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Міні-музей </a:t>
            </a:r>
            <a:r>
              <a:rPr lang="uk-UA" sz="1600" dirty="0" err="1" smtClean="0"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“Чарівний</a:t>
            </a:r>
            <a:r>
              <a:rPr lang="uk-UA" sz="1600" dirty="0" smtClean="0"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 світ </a:t>
            </a:r>
          </a:p>
          <a:p>
            <a:pPr marL="88900" algn="ctr">
              <a:spcAft>
                <a:spcPts val="0"/>
              </a:spcAft>
            </a:pPr>
            <a:r>
              <a:rPr lang="uk-UA" sz="1600" dirty="0" smtClean="0"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бабусиної </a:t>
            </a:r>
            <a:r>
              <a:rPr lang="uk-UA" sz="1600" dirty="0" err="1" smtClean="0"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світлиці”</a:t>
            </a:r>
            <a:endParaRPr lang="ru-RU" sz="1600" dirty="0">
              <a:effectLst/>
              <a:latin typeface="Times New Roman" panose="02020603050405020304" pitchFamily="18" charset="0"/>
              <a:ea typeface="Courier New" panose="02070309020205020404" pitchFamily="49" charset="0"/>
            </a:endParaRPr>
          </a:p>
        </p:txBody>
      </p:sp>
      <p:pic>
        <p:nvPicPr>
          <p:cNvPr id="2050" name="Picture 2" descr="C:\Documents and Settings\Садочок\Рабочий стол\Патріотичне виховання 2\Іра\DSCN669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0"/>
            <a:ext cx="4147411" cy="3617840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40963" y="3573017"/>
            <a:ext cx="4650191" cy="3168352"/>
          </a:xfrm>
          <a:prstGeom prst="rect">
            <a:avLst/>
          </a:prstGeom>
        </p:spPr>
      </p:pic>
      <p:pic>
        <p:nvPicPr>
          <p:cNvPr id="7" name="Picture 2" descr="C:\Documents and Settings\Садочок\Рабочий стол\Патріотичне виховання 2\Іра\DSCN669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80384" y="152400"/>
            <a:ext cx="4147411" cy="3617840"/>
          </a:xfrm>
          <a:prstGeom prst="rect">
            <a:avLst/>
          </a:prstGeom>
          <a:noFill/>
        </p:spPr>
      </p:pic>
      <p:pic>
        <p:nvPicPr>
          <p:cNvPr id="8" name="Picture 2" descr="C:\Documents and Settings\Садочок\Рабочий стол\Патріотичне виховання 2\Іра\DSCN669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0"/>
            <a:ext cx="4147411" cy="36178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32678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1" descr="G:\Патріотичне виховання\d1cdcba60e6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08985" y="-120971"/>
            <a:ext cx="2507001" cy="236990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9620" y="3175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Міні-проект «За </a:t>
            </a:r>
            <a:r>
              <a:rPr lang="uk-UA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мирнеє</a:t>
            </a:r>
            <a:r>
              <a:rPr lang="uk-UA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небо, </a:t>
            </a:r>
            <a:br>
              <a:rPr lang="uk-UA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жовте колосся»</a:t>
            </a:r>
            <a:br>
              <a:rPr lang="uk-UA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7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ectangle 5"/>
          <p:cNvSpPr>
            <a:spLocks noChangeArrowheads="1"/>
          </p:cNvSpPr>
          <p:nvPr/>
        </p:nvSpPr>
        <p:spPr bwMode="gray">
          <a:xfrm>
            <a:off x="2408709" y="1666875"/>
            <a:ext cx="152400" cy="3733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58" name="Rectangle 38"/>
          <p:cNvSpPr>
            <a:spLocks noChangeArrowheads="1"/>
          </p:cNvSpPr>
          <p:nvPr/>
        </p:nvSpPr>
        <p:spPr bwMode="gray">
          <a:xfrm>
            <a:off x="5075709" y="1660525"/>
            <a:ext cx="152400" cy="3733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3" name="Rectangle 15"/>
          <p:cNvSpPr>
            <a:spLocks noChangeArrowheads="1"/>
          </p:cNvSpPr>
          <p:nvPr/>
        </p:nvSpPr>
        <p:spPr bwMode="gray">
          <a:xfrm>
            <a:off x="7755409" y="1660525"/>
            <a:ext cx="152400" cy="3733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4" name="AutoShape 2"/>
          <p:cNvSpPr>
            <a:spLocks noChangeArrowheads="1"/>
          </p:cNvSpPr>
          <p:nvPr/>
        </p:nvSpPr>
        <p:spPr bwMode="gray">
          <a:xfrm>
            <a:off x="1875309" y="5407025"/>
            <a:ext cx="685800" cy="466725"/>
          </a:xfrm>
          <a:prstGeom prst="parallelogram">
            <a:avLst>
              <a:gd name="adj" fmla="val 111905"/>
            </a:avLst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8" name="AutoShape 11"/>
          <p:cNvSpPr>
            <a:spLocks noChangeArrowheads="1"/>
          </p:cNvSpPr>
          <p:nvPr/>
        </p:nvSpPr>
        <p:spPr bwMode="gray">
          <a:xfrm>
            <a:off x="1743546" y="3219450"/>
            <a:ext cx="457200" cy="304800"/>
          </a:xfrm>
          <a:prstGeom prst="downArrow">
            <a:avLst>
              <a:gd name="adj1" fmla="val 38889"/>
              <a:gd name="adj2" fmla="val 50519"/>
            </a:avLst>
          </a:prstGeom>
          <a:gradFill rotWithShape="1">
            <a:gsLst>
              <a:gs pos="0">
                <a:srgbClr val="66CCFF">
                  <a:gamma/>
                  <a:shade val="46275"/>
                  <a:invGamma/>
                </a:srgbClr>
              </a:gs>
              <a:gs pos="100000">
                <a:srgbClr val="66CC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9" name="AutoShape 12"/>
          <p:cNvSpPr>
            <a:spLocks noChangeArrowheads="1"/>
          </p:cNvSpPr>
          <p:nvPr/>
        </p:nvSpPr>
        <p:spPr bwMode="gray">
          <a:xfrm>
            <a:off x="1743546" y="4286250"/>
            <a:ext cx="457200" cy="304800"/>
          </a:xfrm>
          <a:prstGeom prst="downArrow">
            <a:avLst>
              <a:gd name="adj1" fmla="val 38889"/>
              <a:gd name="adj2" fmla="val 50519"/>
            </a:avLst>
          </a:prstGeom>
          <a:gradFill rotWithShape="1">
            <a:gsLst>
              <a:gs pos="0">
                <a:srgbClr val="66CCFF">
                  <a:gamma/>
                  <a:shade val="46275"/>
                  <a:invGamma/>
                </a:srgbClr>
              </a:gs>
              <a:gs pos="100000">
                <a:srgbClr val="66CC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0" name="Rectangle 13"/>
          <p:cNvSpPr>
            <a:spLocks noChangeArrowheads="1"/>
          </p:cNvSpPr>
          <p:nvPr/>
        </p:nvSpPr>
        <p:spPr bwMode="gray">
          <a:xfrm>
            <a:off x="1888009" y="5362575"/>
            <a:ext cx="173037" cy="504825"/>
          </a:xfrm>
          <a:prstGeom prst="rect">
            <a:avLst/>
          </a:prstGeom>
          <a:gradFill rotWithShape="1">
            <a:gsLst>
              <a:gs pos="0">
                <a:srgbClr val="66CCFF">
                  <a:gamma/>
                  <a:shade val="46275"/>
                  <a:invGamma/>
                </a:srgbClr>
              </a:gs>
              <a:gs pos="50000">
                <a:srgbClr val="66CCFF"/>
              </a:gs>
              <a:gs pos="100000">
                <a:srgbClr val="66CCFF">
                  <a:gamma/>
                  <a:shade val="46275"/>
                  <a:invGamma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1" name="AutoShape 14"/>
          <p:cNvSpPr>
            <a:spLocks noChangeArrowheads="1"/>
          </p:cNvSpPr>
          <p:nvPr/>
        </p:nvSpPr>
        <p:spPr bwMode="gray">
          <a:xfrm>
            <a:off x="7222009" y="5391150"/>
            <a:ext cx="685800" cy="466725"/>
          </a:xfrm>
          <a:prstGeom prst="parallelogram">
            <a:avLst>
              <a:gd name="adj" fmla="val 111905"/>
            </a:avLst>
          </a:prstGeom>
          <a:gradFill rotWithShape="1">
            <a:gsLst>
              <a:gs pos="0">
                <a:srgbClr val="000000">
                  <a:gamma/>
                  <a:shade val="46275"/>
                  <a:invGamma/>
                </a:srgbClr>
              </a:gs>
              <a:gs pos="50000">
                <a:srgbClr val="000000"/>
              </a:gs>
              <a:gs pos="100000">
                <a:srgbClr val="000000">
                  <a:gamma/>
                  <a:shade val="46275"/>
                  <a:invGamma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2" name="AutoShape 17"/>
          <p:cNvSpPr>
            <a:spLocks noChangeArrowheads="1"/>
          </p:cNvSpPr>
          <p:nvPr/>
        </p:nvSpPr>
        <p:spPr bwMode="gray">
          <a:xfrm>
            <a:off x="6253634" y="2346325"/>
            <a:ext cx="2133600" cy="8604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BFAA4F">
                  <a:gamma/>
                  <a:shade val="46275"/>
                  <a:invGamma/>
                </a:srgbClr>
              </a:gs>
              <a:gs pos="50000">
                <a:srgbClr val="BFAA4F"/>
              </a:gs>
              <a:gs pos="100000">
                <a:srgbClr val="BFAA4F">
                  <a:gamma/>
                  <a:shade val="46275"/>
                  <a:invGamma/>
                </a:srgbClr>
              </a:gs>
            </a:gsLst>
            <a:lin ang="2700000" scaled="1"/>
          </a:gradFill>
          <a:ln w="19050">
            <a:solidFill>
              <a:srgbClr val="C0C0C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ru-RU" b="1" dirty="0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grpSp>
        <p:nvGrpSpPr>
          <p:cNvPr id="73" name="Group 51"/>
          <p:cNvGrpSpPr>
            <a:grpSpLocks/>
          </p:cNvGrpSpPr>
          <p:nvPr/>
        </p:nvGrpSpPr>
        <p:grpSpPr bwMode="auto">
          <a:xfrm>
            <a:off x="7088659" y="1655763"/>
            <a:ext cx="819150" cy="757237"/>
            <a:chOff x="4470" y="1049"/>
            <a:chExt cx="517" cy="477"/>
          </a:xfrm>
        </p:grpSpPr>
        <p:sp>
          <p:nvSpPr>
            <p:cNvPr id="74" name="AutoShape 16"/>
            <p:cNvSpPr>
              <a:spLocks noChangeArrowheads="1"/>
            </p:cNvSpPr>
            <p:nvPr/>
          </p:nvSpPr>
          <p:spPr bwMode="gray">
            <a:xfrm>
              <a:off x="4555" y="1049"/>
              <a:ext cx="432" cy="288"/>
            </a:xfrm>
            <a:prstGeom prst="parallelogram">
              <a:avLst>
                <a:gd name="adj" fmla="val 109375"/>
              </a:avLst>
            </a:prstGeom>
            <a:solidFill>
              <a:srgbClr val="BC721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0" name="AutoShape 18"/>
            <p:cNvSpPr>
              <a:spLocks noChangeArrowheads="1"/>
            </p:cNvSpPr>
            <p:nvPr/>
          </p:nvSpPr>
          <p:spPr bwMode="gray">
            <a:xfrm>
              <a:off x="4470" y="1334"/>
              <a:ext cx="288" cy="192"/>
            </a:xfrm>
            <a:prstGeom prst="downArrow">
              <a:avLst>
                <a:gd name="adj1" fmla="val 38889"/>
                <a:gd name="adj2" fmla="val 50519"/>
              </a:avLst>
            </a:prstGeom>
            <a:solidFill>
              <a:srgbClr val="BC721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82" name="AutoShape 19"/>
          <p:cNvSpPr>
            <a:spLocks noChangeArrowheads="1"/>
          </p:cNvSpPr>
          <p:nvPr/>
        </p:nvSpPr>
        <p:spPr bwMode="gray">
          <a:xfrm>
            <a:off x="6253634" y="3413125"/>
            <a:ext cx="2133600" cy="8604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BFAA4F">
                  <a:gamma/>
                  <a:shade val="46275"/>
                  <a:invGamma/>
                </a:srgbClr>
              </a:gs>
              <a:gs pos="50000">
                <a:srgbClr val="BFAA4F"/>
              </a:gs>
              <a:gs pos="100000">
                <a:srgbClr val="BFAA4F">
                  <a:gamma/>
                  <a:shade val="46275"/>
                  <a:invGamma/>
                </a:srgbClr>
              </a:gs>
            </a:gsLst>
            <a:lin ang="2700000" scaled="1"/>
          </a:gradFill>
          <a:ln w="19050">
            <a:solidFill>
              <a:srgbClr val="C0C0C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ru-RU" b="1" dirty="0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5" name="AutoShape 20"/>
          <p:cNvSpPr>
            <a:spLocks noChangeArrowheads="1"/>
          </p:cNvSpPr>
          <p:nvPr/>
        </p:nvSpPr>
        <p:spPr bwMode="gray">
          <a:xfrm>
            <a:off x="6253634" y="4479925"/>
            <a:ext cx="2133600" cy="8604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BFAA4F">
                  <a:gamma/>
                  <a:shade val="46275"/>
                  <a:invGamma/>
                </a:srgbClr>
              </a:gs>
              <a:gs pos="50000">
                <a:srgbClr val="BFAA4F"/>
              </a:gs>
              <a:gs pos="100000">
                <a:srgbClr val="BFAA4F">
                  <a:gamma/>
                  <a:shade val="46275"/>
                  <a:invGamma/>
                </a:srgbClr>
              </a:gs>
            </a:gsLst>
            <a:lin ang="2700000" scaled="1"/>
          </a:gradFill>
          <a:ln w="19050">
            <a:solidFill>
              <a:srgbClr val="C0C0C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ru-RU" b="1" dirty="0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7" name="AutoShape 21"/>
          <p:cNvSpPr>
            <a:spLocks noChangeArrowheads="1"/>
          </p:cNvSpPr>
          <p:nvPr/>
        </p:nvSpPr>
        <p:spPr bwMode="gray">
          <a:xfrm>
            <a:off x="7091834" y="3213100"/>
            <a:ext cx="457200" cy="304800"/>
          </a:xfrm>
          <a:prstGeom prst="downArrow">
            <a:avLst>
              <a:gd name="adj1" fmla="val 38889"/>
              <a:gd name="adj2" fmla="val 50519"/>
            </a:avLst>
          </a:prstGeom>
          <a:gradFill rotWithShape="1">
            <a:gsLst>
              <a:gs pos="0">
                <a:srgbClr val="BC7210">
                  <a:gamma/>
                  <a:shade val="46275"/>
                  <a:invGamma/>
                </a:srgbClr>
              </a:gs>
              <a:gs pos="100000">
                <a:srgbClr val="BC721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0" name="AutoShape 22"/>
          <p:cNvSpPr>
            <a:spLocks noChangeArrowheads="1"/>
          </p:cNvSpPr>
          <p:nvPr/>
        </p:nvSpPr>
        <p:spPr bwMode="gray">
          <a:xfrm>
            <a:off x="7091834" y="4279900"/>
            <a:ext cx="457200" cy="304800"/>
          </a:xfrm>
          <a:prstGeom prst="downArrow">
            <a:avLst>
              <a:gd name="adj1" fmla="val 38889"/>
              <a:gd name="adj2" fmla="val 50519"/>
            </a:avLst>
          </a:prstGeom>
          <a:gradFill rotWithShape="1">
            <a:gsLst>
              <a:gs pos="0">
                <a:srgbClr val="BC7210">
                  <a:gamma/>
                  <a:shade val="46275"/>
                  <a:invGamma/>
                </a:srgbClr>
              </a:gs>
              <a:gs pos="100000">
                <a:srgbClr val="BC721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2" name="Rectangle 23"/>
          <p:cNvSpPr>
            <a:spLocks noChangeArrowheads="1"/>
          </p:cNvSpPr>
          <p:nvPr/>
        </p:nvSpPr>
        <p:spPr bwMode="gray">
          <a:xfrm>
            <a:off x="7236296" y="5356225"/>
            <a:ext cx="173038" cy="504825"/>
          </a:xfrm>
          <a:prstGeom prst="rect">
            <a:avLst/>
          </a:prstGeom>
          <a:gradFill rotWithShape="1">
            <a:gsLst>
              <a:gs pos="0">
                <a:srgbClr val="BC7210">
                  <a:gamma/>
                  <a:shade val="46275"/>
                  <a:invGamma/>
                </a:srgbClr>
              </a:gs>
              <a:gs pos="50000">
                <a:srgbClr val="BC7210"/>
              </a:gs>
              <a:gs pos="100000">
                <a:srgbClr val="BC7210">
                  <a:gamma/>
                  <a:shade val="46275"/>
                  <a:invGamma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4" name="AutoShape 37"/>
          <p:cNvSpPr>
            <a:spLocks noChangeArrowheads="1"/>
          </p:cNvSpPr>
          <p:nvPr/>
        </p:nvSpPr>
        <p:spPr bwMode="gray">
          <a:xfrm>
            <a:off x="4542309" y="5400675"/>
            <a:ext cx="685800" cy="466725"/>
          </a:xfrm>
          <a:prstGeom prst="parallelogram">
            <a:avLst>
              <a:gd name="adj" fmla="val 111905"/>
            </a:avLst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5" name="AutoShape 39"/>
          <p:cNvSpPr>
            <a:spLocks noChangeArrowheads="1"/>
          </p:cNvSpPr>
          <p:nvPr/>
        </p:nvSpPr>
        <p:spPr bwMode="gray">
          <a:xfrm>
            <a:off x="3572346" y="2346325"/>
            <a:ext cx="2133600" cy="8604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BB07C">
                  <a:gamma/>
                  <a:shade val="46275"/>
                  <a:invGamma/>
                </a:srgbClr>
              </a:gs>
              <a:gs pos="50000">
                <a:srgbClr val="ABB07C"/>
              </a:gs>
              <a:gs pos="100000">
                <a:srgbClr val="ABB07C">
                  <a:gamma/>
                  <a:shade val="46275"/>
                  <a:invGamma/>
                </a:srgbClr>
              </a:gs>
            </a:gsLst>
            <a:lin ang="2700000" scaled="1"/>
          </a:gradFill>
          <a:ln w="19050">
            <a:solidFill>
              <a:srgbClr val="C0C0C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ru-RU" b="1" dirty="0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grpSp>
        <p:nvGrpSpPr>
          <p:cNvPr id="106" name="Group 52"/>
          <p:cNvGrpSpPr>
            <a:grpSpLocks/>
          </p:cNvGrpSpPr>
          <p:nvPr/>
        </p:nvGrpSpPr>
        <p:grpSpPr bwMode="auto">
          <a:xfrm>
            <a:off x="4405784" y="1655763"/>
            <a:ext cx="822325" cy="757237"/>
            <a:chOff x="2781" y="1049"/>
            <a:chExt cx="517" cy="477"/>
          </a:xfrm>
        </p:grpSpPr>
        <p:sp>
          <p:nvSpPr>
            <p:cNvPr id="107" name="AutoShape 41"/>
            <p:cNvSpPr>
              <a:spLocks noChangeArrowheads="1"/>
            </p:cNvSpPr>
            <p:nvPr/>
          </p:nvSpPr>
          <p:spPr bwMode="gray">
            <a:xfrm>
              <a:off x="2866" y="1049"/>
              <a:ext cx="432" cy="288"/>
            </a:xfrm>
            <a:prstGeom prst="parallelogram">
              <a:avLst>
                <a:gd name="adj" fmla="val 109375"/>
              </a:avLst>
            </a:prstGeom>
            <a:solidFill>
              <a:srgbClr val="CC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8" name="AutoShape 42"/>
            <p:cNvSpPr>
              <a:spLocks noChangeArrowheads="1"/>
            </p:cNvSpPr>
            <p:nvPr/>
          </p:nvSpPr>
          <p:spPr bwMode="gray">
            <a:xfrm>
              <a:off x="2781" y="1334"/>
              <a:ext cx="288" cy="192"/>
            </a:xfrm>
            <a:prstGeom prst="downArrow">
              <a:avLst>
                <a:gd name="adj1" fmla="val 38889"/>
                <a:gd name="adj2" fmla="val 50519"/>
              </a:avLst>
            </a:prstGeom>
            <a:solidFill>
              <a:srgbClr val="CC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09" name="AutoShape 43"/>
          <p:cNvSpPr>
            <a:spLocks noChangeArrowheads="1"/>
          </p:cNvSpPr>
          <p:nvPr/>
        </p:nvSpPr>
        <p:spPr bwMode="gray">
          <a:xfrm>
            <a:off x="3572346" y="3413125"/>
            <a:ext cx="2133600" cy="8604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BB07C">
                  <a:gamma/>
                  <a:shade val="46275"/>
                  <a:invGamma/>
                </a:srgbClr>
              </a:gs>
              <a:gs pos="50000">
                <a:srgbClr val="ABB07C"/>
              </a:gs>
              <a:gs pos="100000">
                <a:srgbClr val="ABB07C">
                  <a:gamma/>
                  <a:shade val="46275"/>
                  <a:invGamma/>
                </a:srgbClr>
              </a:gs>
            </a:gsLst>
            <a:lin ang="2700000" scaled="1"/>
          </a:gradFill>
          <a:ln w="19050">
            <a:solidFill>
              <a:srgbClr val="C0C0C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ru-RU" b="1" dirty="0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10" name="AutoShape 44"/>
          <p:cNvSpPr>
            <a:spLocks noChangeArrowheads="1"/>
          </p:cNvSpPr>
          <p:nvPr/>
        </p:nvSpPr>
        <p:spPr bwMode="gray">
          <a:xfrm>
            <a:off x="3572346" y="4479925"/>
            <a:ext cx="2133600" cy="8604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BB07C">
                  <a:gamma/>
                  <a:shade val="46275"/>
                  <a:invGamma/>
                </a:srgbClr>
              </a:gs>
              <a:gs pos="50000">
                <a:srgbClr val="ABB07C"/>
              </a:gs>
              <a:gs pos="100000">
                <a:srgbClr val="ABB07C">
                  <a:gamma/>
                  <a:shade val="46275"/>
                  <a:invGamma/>
                </a:srgbClr>
              </a:gs>
            </a:gsLst>
            <a:lin ang="2700000" scaled="1"/>
          </a:gradFill>
          <a:ln w="19050">
            <a:solidFill>
              <a:srgbClr val="C0C0C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ru-RU" b="1" dirty="0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11" name="AutoShape 45"/>
          <p:cNvSpPr>
            <a:spLocks noChangeArrowheads="1"/>
          </p:cNvSpPr>
          <p:nvPr/>
        </p:nvSpPr>
        <p:spPr bwMode="gray">
          <a:xfrm>
            <a:off x="4410546" y="3213100"/>
            <a:ext cx="457200" cy="304800"/>
          </a:xfrm>
          <a:prstGeom prst="downArrow">
            <a:avLst>
              <a:gd name="adj1" fmla="val 38889"/>
              <a:gd name="adj2" fmla="val 50519"/>
            </a:avLst>
          </a:prstGeom>
          <a:gradFill rotWithShape="1">
            <a:gsLst>
              <a:gs pos="0">
                <a:srgbClr val="CC9900">
                  <a:gamma/>
                  <a:shade val="46275"/>
                  <a:invGamma/>
                </a:srgbClr>
              </a:gs>
              <a:gs pos="100000">
                <a:srgbClr val="CC99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12" name="AutoShape 46"/>
          <p:cNvSpPr>
            <a:spLocks noChangeArrowheads="1"/>
          </p:cNvSpPr>
          <p:nvPr/>
        </p:nvSpPr>
        <p:spPr bwMode="gray">
          <a:xfrm>
            <a:off x="4410546" y="4279900"/>
            <a:ext cx="457200" cy="304800"/>
          </a:xfrm>
          <a:prstGeom prst="downArrow">
            <a:avLst>
              <a:gd name="adj1" fmla="val 38889"/>
              <a:gd name="adj2" fmla="val 50519"/>
            </a:avLst>
          </a:prstGeom>
          <a:gradFill rotWithShape="1">
            <a:gsLst>
              <a:gs pos="0">
                <a:srgbClr val="CC9900">
                  <a:gamma/>
                  <a:shade val="46275"/>
                  <a:invGamma/>
                </a:srgbClr>
              </a:gs>
              <a:gs pos="100000">
                <a:srgbClr val="CC99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13" name="Rectangle 47"/>
          <p:cNvSpPr>
            <a:spLocks noChangeArrowheads="1"/>
          </p:cNvSpPr>
          <p:nvPr/>
        </p:nvSpPr>
        <p:spPr bwMode="gray">
          <a:xfrm>
            <a:off x="4555009" y="5356225"/>
            <a:ext cx="173037" cy="504825"/>
          </a:xfrm>
          <a:prstGeom prst="rect">
            <a:avLst/>
          </a:prstGeom>
          <a:gradFill rotWithShape="1">
            <a:gsLst>
              <a:gs pos="0">
                <a:srgbClr val="CC9900">
                  <a:gamma/>
                  <a:shade val="46275"/>
                  <a:invGamma/>
                </a:srgbClr>
              </a:gs>
              <a:gs pos="50000">
                <a:srgbClr val="CC9900"/>
              </a:gs>
              <a:gs pos="100000">
                <a:srgbClr val="CC9900">
                  <a:gamma/>
                  <a:shade val="46275"/>
                  <a:invGamma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14" name="AutoShape 7"/>
          <p:cNvSpPr>
            <a:spLocks noChangeArrowheads="1"/>
          </p:cNvSpPr>
          <p:nvPr/>
        </p:nvSpPr>
        <p:spPr bwMode="gray">
          <a:xfrm>
            <a:off x="861528" y="2346324"/>
            <a:ext cx="2133600" cy="8604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5A9686">
                  <a:gamma/>
                  <a:shade val="46275"/>
                  <a:invGamma/>
                </a:srgbClr>
              </a:gs>
              <a:gs pos="50000">
                <a:srgbClr val="5A9686"/>
              </a:gs>
              <a:gs pos="100000">
                <a:srgbClr val="5A9686">
                  <a:gamma/>
                  <a:shade val="46275"/>
                  <a:invGamma/>
                </a:srgbClr>
              </a:gs>
            </a:gsLst>
            <a:lin ang="2700000" scaled="1"/>
          </a:gradFill>
          <a:ln w="19050">
            <a:solidFill>
              <a:srgbClr val="C0C0C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ru-RU" b="1" dirty="0">
              <a:solidFill>
                <a:srgbClr val="FFFFFF"/>
              </a:solidFill>
            </a:endParaRPr>
          </a:p>
        </p:txBody>
      </p:sp>
      <p:sp>
        <p:nvSpPr>
          <p:cNvPr id="115" name="AutoShape 9"/>
          <p:cNvSpPr>
            <a:spLocks noChangeArrowheads="1"/>
          </p:cNvSpPr>
          <p:nvPr/>
        </p:nvSpPr>
        <p:spPr bwMode="gray">
          <a:xfrm>
            <a:off x="891058" y="3438525"/>
            <a:ext cx="2133600" cy="8604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5A9686">
                  <a:gamma/>
                  <a:shade val="46275"/>
                  <a:invGamma/>
                </a:srgbClr>
              </a:gs>
              <a:gs pos="50000">
                <a:srgbClr val="5A9686"/>
              </a:gs>
              <a:gs pos="100000">
                <a:srgbClr val="5A9686">
                  <a:gamma/>
                  <a:shade val="46275"/>
                  <a:invGamma/>
                </a:srgbClr>
              </a:gs>
            </a:gsLst>
            <a:lin ang="2700000" scaled="1"/>
          </a:gradFill>
          <a:ln w="19050">
            <a:solidFill>
              <a:srgbClr val="C0C0C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ru-RU" b="1" dirty="0">
              <a:solidFill>
                <a:srgbClr val="FFFFFF"/>
              </a:solidFill>
            </a:endParaRPr>
          </a:p>
        </p:txBody>
      </p:sp>
      <p:sp>
        <p:nvSpPr>
          <p:cNvPr id="116" name="AutoShape 10"/>
          <p:cNvSpPr>
            <a:spLocks noChangeArrowheads="1"/>
          </p:cNvSpPr>
          <p:nvPr/>
        </p:nvSpPr>
        <p:spPr bwMode="gray">
          <a:xfrm>
            <a:off x="891058" y="4505325"/>
            <a:ext cx="2133600" cy="8604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5A9686">
                  <a:gamma/>
                  <a:shade val="46275"/>
                  <a:invGamma/>
                </a:srgbClr>
              </a:gs>
              <a:gs pos="50000">
                <a:srgbClr val="5A9686"/>
              </a:gs>
              <a:gs pos="100000">
                <a:srgbClr val="5A9686">
                  <a:gamma/>
                  <a:shade val="46275"/>
                  <a:invGamma/>
                </a:srgbClr>
              </a:gs>
            </a:gsLst>
            <a:lin ang="2700000" scaled="1"/>
          </a:gradFill>
          <a:ln w="19050">
            <a:solidFill>
              <a:srgbClr val="C0C0C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ru-RU" b="1" dirty="0">
              <a:solidFill>
                <a:srgbClr val="FFFFFF"/>
              </a:solidFill>
            </a:endParaRPr>
          </a:p>
        </p:txBody>
      </p:sp>
      <p:sp>
        <p:nvSpPr>
          <p:cNvPr id="117" name="AutoShape 11"/>
          <p:cNvSpPr>
            <a:spLocks noChangeArrowheads="1"/>
          </p:cNvSpPr>
          <p:nvPr/>
        </p:nvSpPr>
        <p:spPr bwMode="gray">
          <a:xfrm>
            <a:off x="1729258" y="3238500"/>
            <a:ext cx="457200" cy="304800"/>
          </a:xfrm>
          <a:prstGeom prst="downArrow">
            <a:avLst>
              <a:gd name="adj1" fmla="val 38889"/>
              <a:gd name="adj2" fmla="val 50519"/>
            </a:avLst>
          </a:prstGeom>
          <a:gradFill rotWithShape="1">
            <a:gsLst>
              <a:gs pos="0">
                <a:srgbClr val="66CCFF">
                  <a:gamma/>
                  <a:shade val="46275"/>
                  <a:invGamma/>
                </a:srgbClr>
              </a:gs>
              <a:gs pos="100000">
                <a:srgbClr val="66CC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18" name="AutoShape 12"/>
          <p:cNvSpPr>
            <a:spLocks noChangeArrowheads="1"/>
          </p:cNvSpPr>
          <p:nvPr/>
        </p:nvSpPr>
        <p:spPr bwMode="gray">
          <a:xfrm>
            <a:off x="1729258" y="4305300"/>
            <a:ext cx="457200" cy="304800"/>
          </a:xfrm>
          <a:prstGeom prst="downArrow">
            <a:avLst>
              <a:gd name="adj1" fmla="val 38889"/>
              <a:gd name="adj2" fmla="val 50519"/>
            </a:avLst>
          </a:prstGeom>
          <a:gradFill rotWithShape="1">
            <a:gsLst>
              <a:gs pos="0">
                <a:srgbClr val="66CCFF">
                  <a:gamma/>
                  <a:shade val="46275"/>
                  <a:invGamma/>
                </a:srgbClr>
              </a:gs>
              <a:gs pos="100000">
                <a:srgbClr val="66CC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65" name="Group 53"/>
          <p:cNvGrpSpPr>
            <a:grpSpLocks/>
          </p:cNvGrpSpPr>
          <p:nvPr/>
        </p:nvGrpSpPr>
        <p:grpSpPr bwMode="auto">
          <a:xfrm>
            <a:off x="1738784" y="1666875"/>
            <a:ext cx="822325" cy="762000"/>
            <a:chOff x="1101" y="1056"/>
            <a:chExt cx="517" cy="480"/>
          </a:xfrm>
        </p:grpSpPr>
        <p:sp>
          <p:nvSpPr>
            <p:cNvPr id="66" name="AutoShape 6"/>
            <p:cNvSpPr>
              <a:spLocks noChangeArrowheads="1"/>
            </p:cNvSpPr>
            <p:nvPr/>
          </p:nvSpPr>
          <p:spPr bwMode="gray">
            <a:xfrm>
              <a:off x="1186" y="1056"/>
              <a:ext cx="432" cy="288"/>
            </a:xfrm>
            <a:prstGeom prst="parallelogram">
              <a:avLst>
                <a:gd name="adj" fmla="val 109375"/>
              </a:avLst>
            </a:prstGeom>
            <a:solidFill>
              <a:srgbClr val="66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7" name="AutoShape 8"/>
            <p:cNvSpPr>
              <a:spLocks noChangeArrowheads="1"/>
            </p:cNvSpPr>
            <p:nvPr/>
          </p:nvSpPr>
          <p:spPr bwMode="gray">
            <a:xfrm>
              <a:off x="1101" y="1344"/>
              <a:ext cx="288" cy="192"/>
            </a:xfrm>
            <a:prstGeom prst="downArrow">
              <a:avLst>
                <a:gd name="adj1" fmla="val 38889"/>
                <a:gd name="adj2" fmla="val 50519"/>
              </a:avLst>
            </a:prstGeom>
            <a:solidFill>
              <a:srgbClr val="66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03" name="Text Box 15"/>
          <p:cNvSpPr txBox="1">
            <a:spLocks noChangeArrowheads="1"/>
          </p:cNvSpPr>
          <p:nvPr/>
        </p:nvSpPr>
        <p:spPr bwMode="gray">
          <a:xfrm>
            <a:off x="1093245" y="2576516"/>
            <a:ext cx="1586528" cy="368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altLang="ru-RU" b="1" i="0" u="none" strike="noStrike" kern="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«Хоробрість»</a:t>
            </a:r>
            <a:endParaRPr kumimoji="0" lang="en-US" altLang="ru-RU" b="1" i="0" u="none" strike="noStrike" kern="0" cap="none" spc="0" normalizeH="0" baseline="0" noProof="0" dirty="0" smtClean="0">
              <a:ln>
                <a:noFill/>
              </a:ln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 Box 15"/>
          <p:cNvSpPr txBox="1">
            <a:spLocks noChangeArrowheads="1"/>
          </p:cNvSpPr>
          <p:nvPr/>
        </p:nvSpPr>
        <p:spPr bwMode="gray">
          <a:xfrm>
            <a:off x="6485896" y="3622457"/>
            <a:ext cx="1586528" cy="368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altLang="ru-RU" b="1" i="0" u="none" strike="noStrike" kern="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«Милосердя»</a:t>
            </a:r>
            <a:endParaRPr kumimoji="0" lang="en-US" altLang="ru-RU" b="1" i="0" u="none" strike="noStrike" kern="0" cap="none" spc="0" normalizeH="0" baseline="0" noProof="0" dirty="0" smtClean="0">
              <a:ln>
                <a:noFill/>
              </a:ln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Text Box 15"/>
          <p:cNvSpPr txBox="1">
            <a:spLocks noChangeArrowheads="1"/>
          </p:cNvSpPr>
          <p:nvPr/>
        </p:nvSpPr>
        <p:spPr bwMode="gray">
          <a:xfrm>
            <a:off x="3572346" y="3622715"/>
            <a:ext cx="20441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altLang="ru-RU" b="1" i="0" u="none" strike="noStrike" kern="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«Дружелюбність»</a:t>
            </a:r>
            <a:endParaRPr kumimoji="0" lang="en-US" altLang="ru-RU" b="1" i="0" u="none" strike="noStrike" kern="0" cap="none" spc="0" normalizeH="0" baseline="0" noProof="0" dirty="0" smtClean="0">
              <a:ln>
                <a:noFill/>
              </a:ln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Text Box 15"/>
          <p:cNvSpPr txBox="1">
            <a:spLocks noChangeArrowheads="1"/>
          </p:cNvSpPr>
          <p:nvPr/>
        </p:nvSpPr>
        <p:spPr bwMode="gray">
          <a:xfrm>
            <a:off x="968306" y="3658671"/>
            <a:ext cx="176362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altLang="ru-RU" b="1" i="0" u="none" strike="noStrike" kern="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«Жертовність»</a:t>
            </a:r>
            <a:endParaRPr kumimoji="0" lang="en-US" altLang="ru-RU" b="1" i="0" u="none" strike="noStrike" kern="0" cap="none" spc="0" normalizeH="0" baseline="0" noProof="0" dirty="0" smtClean="0">
              <a:ln>
                <a:noFill/>
              </a:ln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Text Box 15"/>
          <p:cNvSpPr txBox="1">
            <a:spLocks noChangeArrowheads="1"/>
          </p:cNvSpPr>
          <p:nvPr/>
        </p:nvSpPr>
        <p:spPr bwMode="gray">
          <a:xfrm>
            <a:off x="1317852" y="4682093"/>
            <a:ext cx="12971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altLang="ru-RU" b="1" i="0" u="none" strike="noStrike" kern="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«Вірність»</a:t>
            </a:r>
            <a:endParaRPr kumimoji="0" lang="en-US" altLang="ru-RU" b="1" i="0" u="none" strike="noStrike" kern="0" cap="none" spc="0" normalizeH="0" baseline="0" noProof="0" dirty="0" smtClean="0">
              <a:ln>
                <a:noFill/>
              </a:ln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Text Box 15"/>
          <p:cNvSpPr txBox="1">
            <a:spLocks noChangeArrowheads="1"/>
          </p:cNvSpPr>
          <p:nvPr/>
        </p:nvSpPr>
        <p:spPr bwMode="gray">
          <a:xfrm>
            <a:off x="3791822" y="2549150"/>
            <a:ext cx="174118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altLang="ru-RU" b="1" i="0" u="none" strike="noStrike" kern="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«Правдивість»</a:t>
            </a:r>
            <a:endParaRPr kumimoji="0" lang="en-US" altLang="ru-RU" b="1" i="0" u="none" strike="noStrike" kern="0" cap="none" spc="0" normalizeH="0" baseline="0" noProof="0" dirty="0" smtClean="0">
              <a:ln>
                <a:noFill/>
              </a:ln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Text Box 15"/>
          <p:cNvSpPr txBox="1">
            <a:spLocks noChangeArrowheads="1"/>
          </p:cNvSpPr>
          <p:nvPr/>
        </p:nvSpPr>
        <p:spPr bwMode="gray">
          <a:xfrm>
            <a:off x="3530998" y="4682093"/>
            <a:ext cx="220765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altLang="ru-RU" b="1" i="0" u="none" strike="noStrike" kern="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«Відповідальність»</a:t>
            </a:r>
            <a:endParaRPr kumimoji="0" lang="en-US" altLang="ru-RU" b="1" i="0" u="none" strike="noStrike" kern="0" cap="none" spc="0" normalizeH="0" baseline="0" noProof="0" dirty="0" smtClean="0">
              <a:ln>
                <a:noFill/>
              </a:ln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Text Box 15"/>
          <p:cNvSpPr txBox="1">
            <a:spLocks noChangeArrowheads="1"/>
          </p:cNvSpPr>
          <p:nvPr/>
        </p:nvSpPr>
        <p:spPr bwMode="gray">
          <a:xfrm>
            <a:off x="6717183" y="2591870"/>
            <a:ext cx="121539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altLang="ru-RU" b="1" i="0" u="none" strike="noStrike" kern="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«Дружба»</a:t>
            </a:r>
            <a:endParaRPr kumimoji="0" lang="en-US" altLang="ru-RU" b="1" i="0" u="none" strike="noStrike" kern="0" cap="none" spc="0" normalizeH="0" baseline="0" noProof="0" dirty="0" smtClean="0">
              <a:ln>
                <a:noFill/>
              </a:ln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Text Box 15"/>
          <p:cNvSpPr txBox="1">
            <a:spLocks noChangeArrowheads="1"/>
          </p:cNvSpPr>
          <p:nvPr/>
        </p:nvSpPr>
        <p:spPr bwMode="gray">
          <a:xfrm>
            <a:off x="6570089" y="4682093"/>
            <a:ext cx="150233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altLang="ru-RU" b="1" i="0" u="none" strike="noStrike" kern="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«Співчуття»</a:t>
            </a:r>
            <a:endParaRPr kumimoji="0" lang="en-US" altLang="ru-RU" b="1" i="0" u="none" strike="noStrike" kern="0" cap="none" spc="0" normalizeH="0" baseline="0" noProof="0" dirty="0" smtClean="0">
              <a:ln>
                <a:noFill/>
              </a:ln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492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:\Documents and Settings\User.SADOCHOK\Рабочий стол\Новая папка\image-02-11-14-21-41-13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7917"/>
            <a:ext cx="3285110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Documents and Settings\Садочок\Рабочий стол\фото екскурсія меморіал\IMG_20160419_1020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19480" y="2708920"/>
            <a:ext cx="5368466" cy="4026349"/>
          </a:xfrm>
          <a:prstGeom prst="rect">
            <a:avLst/>
          </a:prstGeom>
          <a:noFill/>
        </p:spPr>
      </p:pic>
      <p:sp>
        <p:nvSpPr>
          <p:cNvPr id="9" name="AutoShape 6"/>
          <p:cNvSpPr>
            <a:spLocks noChangeArrowheads="1"/>
          </p:cNvSpPr>
          <p:nvPr/>
        </p:nvSpPr>
        <p:spPr bwMode="gray">
          <a:xfrm>
            <a:off x="3347864" y="260648"/>
            <a:ext cx="5640082" cy="171459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BED979"/>
              </a:gs>
              <a:gs pos="100000">
                <a:srgbClr val="BED979">
                  <a:gamma/>
                  <a:tint val="5882"/>
                  <a:invGamma/>
                </a:srgbClr>
              </a:gs>
            </a:gsLst>
            <a:lin ang="0" scaled="1"/>
          </a:gradFill>
          <a:ln w="38100" algn="ctr">
            <a:solidFill>
              <a:srgbClr val="C5A66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88900">
              <a:spcAft>
                <a:spcPts val="0"/>
              </a:spcAft>
            </a:pPr>
            <a:endParaRPr lang="ru-RU" sz="2000" dirty="0">
              <a:effectLst/>
              <a:latin typeface="Times New Roman" panose="02020603050405020304" pitchFamily="18" charset="0"/>
              <a:ea typeface="Courier New" panose="02070309020205020404" pitchFamily="49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7864" y="590763"/>
            <a:ext cx="5640082" cy="1143000"/>
          </a:xfrm>
        </p:spPr>
        <p:txBody>
          <a:bodyPr>
            <a:noAutofit/>
          </a:bodyPr>
          <a:lstStyle/>
          <a:p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«У дитинстві починається тривалий процес пізнання – </a:t>
            </a:r>
            <a:r>
              <a:rPr lang="uk-UA" sz="1600" dirty="0" err="1" smtClean="0">
                <a:latin typeface="Times New Roman" pitchFamily="18" charset="0"/>
                <a:cs typeface="Times New Roman" pitchFamily="18" charset="0"/>
              </a:rPr>
              <a:t>пізнання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 і розумом, і серцем тих моральних цінностей, що лежать в основі моралі: безмежної любові до Батьківщини, готовності віддати життя за її щастя, велич, могутність, непримиренність до ворогів Вітчизни».</a:t>
            </a:r>
            <a:br>
              <a:rPr lang="uk-UA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600" i="1" dirty="0" smtClean="0">
                <a:latin typeface="Times New Roman" pitchFamily="18" charset="0"/>
                <a:cs typeface="Times New Roman" pitchFamily="18" charset="0"/>
              </a:rPr>
              <a:t>В.О. Сухомлинський</a:t>
            </a:r>
            <a:endParaRPr lang="ru-RU" sz="16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409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13000" y="3501008"/>
            <a:ext cx="4355976" cy="32669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06484" y="116632"/>
            <a:ext cx="4969009" cy="37267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3393" y="332656"/>
            <a:ext cx="3709833" cy="494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3491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Documents and Settings\User.SADOCHOK\Рабочий стол\Новая папка\image-02-11-14-21-40-8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44433"/>
            <a:ext cx="2987824" cy="3994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476672"/>
            <a:ext cx="3719531" cy="5328592"/>
          </a:xfrm>
          <a:prstGeom prst="rect">
            <a:avLst/>
          </a:prstGeom>
        </p:spPr>
      </p:pic>
      <p:pic>
        <p:nvPicPr>
          <p:cNvPr id="1026" name="Picture 2" descr="C:\Documents and Settings\Садочок\Рабочий стол\Патріотичне виховання\7p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23392" y="3611239"/>
            <a:ext cx="4749136" cy="31683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4409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30"/>
          <p:cNvGrpSpPr>
            <a:grpSpLocks/>
          </p:cNvGrpSpPr>
          <p:nvPr/>
        </p:nvGrpSpPr>
        <p:grpSpPr bwMode="auto">
          <a:xfrm rot="20607201">
            <a:off x="3792569" y="1124904"/>
            <a:ext cx="4860190" cy="1084306"/>
            <a:chOff x="2160" y="2052"/>
            <a:chExt cx="3600" cy="732"/>
          </a:xfrm>
        </p:grpSpPr>
        <p:sp>
          <p:nvSpPr>
            <p:cNvPr id="8" name="AutoShape 15"/>
            <p:cNvSpPr>
              <a:spLocks noChangeArrowheads="1"/>
            </p:cNvSpPr>
            <p:nvPr/>
          </p:nvSpPr>
          <p:spPr bwMode="gray">
            <a:xfrm rot="16200000">
              <a:off x="3594" y="618"/>
              <a:ext cx="732" cy="3600"/>
            </a:xfrm>
            <a:prstGeom prst="upArrow">
              <a:avLst>
                <a:gd name="adj1" fmla="val 63898"/>
                <a:gd name="adj2" fmla="val 85770"/>
              </a:avLst>
            </a:prstGeom>
            <a:gradFill rotWithShape="1">
              <a:gsLst>
                <a:gs pos="0">
                  <a:srgbClr val="88CE58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>
              <a:outerShdw dist="155023" dir="2099521" sy="50000" kx="2453608" algn="bl" rotWithShape="0">
                <a:srgbClr val="00000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" name="Text Box 17"/>
            <p:cNvSpPr txBox="1">
              <a:spLocks noChangeArrowheads="1"/>
            </p:cNvSpPr>
            <p:nvPr/>
          </p:nvSpPr>
          <p:spPr bwMode="gray">
            <a:xfrm>
              <a:off x="2480" y="2098"/>
              <a:ext cx="3164" cy="6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uk-UA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Забезпечення умов для самореалізації </a:t>
              </a:r>
            </a:p>
            <a:p>
              <a:pPr algn="ctr"/>
              <a:r>
                <a:rPr lang="uk-UA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особистості відповідно до її здібностей, </a:t>
              </a:r>
            </a:p>
            <a:p>
              <a:pPr algn="ctr"/>
              <a:r>
                <a:rPr lang="uk-UA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суспільних та власних інтересів.</a:t>
              </a:r>
              <a:endParaRPr lang="en-U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22"/>
          <p:cNvGrpSpPr>
            <a:grpSpLocks/>
          </p:cNvGrpSpPr>
          <p:nvPr/>
        </p:nvGrpSpPr>
        <p:grpSpPr bwMode="auto">
          <a:xfrm rot="20905741">
            <a:off x="3891387" y="2165218"/>
            <a:ext cx="5256808" cy="926153"/>
            <a:chOff x="2160" y="2916"/>
            <a:chExt cx="3644" cy="732"/>
          </a:xfrm>
        </p:grpSpPr>
        <p:sp>
          <p:nvSpPr>
            <p:cNvPr id="11" name="AutoShape 13"/>
            <p:cNvSpPr>
              <a:spLocks noChangeArrowheads="1"/>
            </p:cNvSpPr>
            <p:nvPr/>
          </p:nvSpPr>
          <p:spPr bwMode="gray">
            <a:xfrm rot="16200000">
              <a:off x="3594" y="1482"/>
              <a:ext cx="732" cy="3600"/>
            </a:xfrm>
            <a:prstGeom prst="upArrow">
              <a:avLst>
                <a:gd name="adj1" fmla="val 63898"/>
                <a:gd name="adj2" fmla="val 85770"/>
              </a:avLst>
            </a:prstGeom>
            <a:gradFill rotWithShape="1">
              <a:gsLst>
                <a:gs pos="0">
                  <a:srgbClr val="D6C334"/>
                </a:gs>
                <a:gs pos="100000">
                  <a:srgbClr val="5B84E9"/>
                </a:gs>
              </a:gsLst>
              <a:lin ang="5400000" scaled="1"/>
            </a:gradFill>
            <a:ln>
              <a:noFill/>
            </a:ln>
            <a:effectLst>
              <a:outerShdw dist="155023" dir="2099521" sy="50000" kx="2453608" algn="bl" rotWithShape="0">
                <a:srgbClr val="B2B2B2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" name="Text Box 16"/>
            <p:cNvSpPr txBox="1">
              <a:spLocks noChangeArrowheads="1"/>
            </p:cNvSpPr>
            <p:nvPr/>
          </p:nvSpPr>
          <p:spPr bwMode="gray">
            <a:xfrm>
              <a:off x="2364" y="3025"/>
              <a:ext cx="3440" cy="5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uk-UA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Формування національної свідомості, </a:t>
              </a:r>
              <a:r>
                <a:rPr lang="uk-UA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мовної</a:t>
              </a:r>
              <a:r>
                <a:rPr lang="uk-UA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uk-UA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культури, соціальної активності.</a:t>
              </a:r>
              <a:endPara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31"/>
          <p:cNvGrpSpPr>
            <a:grpSpLocks/>
          </p:cNvGrpSpPr>
          <p:nvPr/>
        </p:nvGrpSpPr>
        <p:grpSpPr bwMode="auto">
          <a:xfrm>
            <a:off x="3923928" y="3501008"/>
            <a:ext cx="5144335" cy="864096"/>
            <a:chOff x="2160" y="1200"/>
            <a:chExt cx="3600" cy="732"/>
          </a:xfrm>
        </p:grpSpPr>
        <p:sp>
          <p:nvSpPr>
            <p:cNvPr id="14" name="AutoShape 14"/>
            <p:cNvSpPr>
              <a:spLocks noChangeArrowheads="1"/>
            </p:cNvSpPr>
            <p:nvPr/>
          </p:nvSpPr>
          <p:spPr bwMode="gray">
            <a:xfrm rot="16200000">
              <a:off x="3594" y="-234"/>
              <a:ext cx="732" cy="3600"/>
            </a:xfrm>
            <a:prstGeom prst="upArrow">
              <a:avLst>
                <a:gd name="adj1" fmla="val 63898"/>
                <a:gd name="adj2" fmla="val 85770"/>
              </a:avLst>
            </a:prstGeom>
            <a:gradFill rotWithShape="1">
              <a:gsLst>
                <a:gs pos="0">
                  <a:srgbClr val="6FC5E3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>
              <a:outerShdw dist="155023" dir="2099521" sy="50000" kx="2453608" algn="bl" rotWithShape="0">
                <a:srgbClr val="00000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" name="Text Box 8"/>
            <p:cNvSpPr txBox="1">
              <a:spLocks noChangeArrowheads="1"/>
            </p:cNvSpPr>
            <p:nvPr/>
          </p:nvSpPr>
          <p:spPr bwMode="gray">
            <a:xfrm>
              <a:off x="2666" y="1313"/>
              <a:ext cx="3063" cy="5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ru-RU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Виховання</a:t>
              </a:r>
              <a:r>
                <a:rPr lang="ru-RU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правової</a:t>
              </a: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культури</a:t>
              </a: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духовної</a:t>
              </a: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культури</a:t>
              </a:r>
              <a:r>
                <a:rPr lang="ru-RU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23"/>
          <p:cNvGrpSpPr>
            <a:grpSpLocks/>
          </p:cNvGrpSpPr>
          <p:nvPr/>
        </p:nvGrpSpPr>
        <p:grpSpPr bwMode="auto">
          <a:xfrm rot="452458">
            <a:off x="3818021" y="4714845"/>
            <a:ext cx="5391674" cy="936104"/>
            <a:chOff x="2160" y="2052"/>
            <a:chExt cx="3697" cy="732"/>
          </a:xfrm>
        </p:grpSpPr>
        <p:sp>
          <p:nvSpPr>
            <p:cNvPr id="17" name="AutoShape 12"/>
            <p:cNvSpPr>
              <a:spLocks noChangeArrowheads="1"/>
            </p:cNvSpPr>
            <p:nvPr/>
          </p:nvSpPr>
          <p:spPr bwMode="gray">
            <a:xfrm rot="16200000">
              <a:off x="3594" y="618"/>
              <a:ext cx="732" cy="3600"/>
            </a:xfrm>
            <a:prstGeom prst="upArrow">
              <a:avLst>
                <a:gd name="adj1" fmla="val 63898"/>
                <a:gd name="adj2" fmla="val 85770"/>
              </a:avLst>
            </a:prstGeom>
            <a:gradFill rotWithShape="1">
              <a:gsLst>
                <a:gs pos="0">
                  <a:srgbClr val="88CE58"/>
                </a:gs>
                <a:gs pos="100000">
                  <a:srgbClr val="5B84E9"/>
                </a:gs>
              </a:gsLst>
              <a:lin ang="5400000" scaled="1"/>
            </a:gradFill>
            <a:ln>
              <a:noFill/>
            </a:ln>
            <a:effectLst>
              <a:outerShdw dist="155023" dir="2099521" sy="50000" kx="2453608" algn="bl" rotWithShape="0">
                <a:srgbClr val="B2B2B2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" name="Text Box 15"/>
            <p:cNvSpPr txBox="1">
              <a:spLocks noChangeArrowheads="1"/>
            </p:cNvSpPr>
            <p:nvPr/>
          </p:nvSpPr>
          <p:spPr bwMode="gray">
            <a:xfrm>
              <a:off x="2596" y="2130"/>
              <a:ext cx="3261" cy="5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uk-UA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Утвердження </a:t>
              </a:r>
              <a:r>
                <a:rPr lang="uk-UA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принципів загальнолюдської </a:t>
              </a:r>
              <a:endPara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uk-UA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моралі.</a:t>
              </a:r>
              <a:endPara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29"/>
          <p:cNvGrpSpPr>
            <a:grpSpLocks/>
          </p:cNvGrpSpPr>
          <p:nvPr/>
        </p:nvGrpSpPr>
        <p:grpSpPr bwMode="auto">
          <a:xfrm rot="388460">
            <a:off x="3232559" y="5475583"/>
            <a:ext cx="5034874" cy="1279854"/>
            <a:chOff x="2160" y="2916"/>
            <a:chExt cx="3781" cy="732"/>
          </a:xfrm>
        </p:grpSpPr>
        <p:sp>
          <p:nvSpPr>
            <p:cNvPr id="20" name="AutoShape 16"/>
            <p:cNvSpPr>
              <a:spLocks noChangeArrowheads="1"/>
            </p:cNvSpPr>
            <p:nvPr/>
          </p:nvSpPr>
          <p:spPr bwMode="gray">
            <a:xfrm rot="16200000">
              <a:off x="3594" y="1482"/>
              <a:ext cx="732" cy="3600"/>
            </a:xfrm>
            <a:prstGeom prst="upArrow">
              <a:avLst>
                <a:gd name="adj1" fmla="val 63898"/>
                <a:gd name="adj2" fmla="val 85770"/>
              </a:avLst>
            </a:prstGeom>
            <a:gradFill rotWithShape="1">
              <a:gsLst>
                <a:gs pos="0">
                  <a:srgbClr val="D6C334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>
              <a:outerShdw dist="155023" dir="2099521" sy="50000" kx="2453608" algn="bl" rotWithShape="0">
                <a:srgbClr val="00000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" name="Text Box 18"/>
            <p:cNvSpPr txBox="1">
              <a:spLocks noChangeArrowheads="1"/>
            </p:cNvSpPr>
            <p:nvPr/>
          </p:nvSpPr>
          <p:spPr bwMode="gray">
            <a:xfrm>
              <a:off x="2785" y="2945"/>
              <a:ext cx="3156" cy="6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Забезпечення</a:t>
              </a:r>
              <a:r>
                <a:rPr lang="ru-RU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гармонійного</a:t>
              </a:r>
              <a:r>
                <a:rPr lang="ru-RU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розвитку</a:t>
              </a:r>
              <a:r>
                <a:rPr lang="ru-RU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r>
                <a:rPr lang="ru-RU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дошкільників</a:t>
              </a:r>
              <a:r>
                <a:rPr lang="ru-RU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охорона</a:t>
              </a: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й </a:t>
              </a:r>
              <a:r>
                <a:rPr lang="ru-RU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зміцнення</a:t>
              </a: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їх</a:t>
              </a: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ru-RU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фізичного</a:t>
              </a: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психічного</a:t>
              </a: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духовного </a:t>
              </a:r>
              <a:endPara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ru-RU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здоров'я</a:t>
              </a:r>
              <a:r>
                <a:rPr lang="ru-RU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5"/>
          <p:cNvGrpSpPr>
            <a:grpSpLocks/>
          </p:cNvGrpSpPr>
          <p:nvPr/>
        </p:nvGrpSpPr>
        <p:grpSpPr bwMode="auto">
          <a:xfrm>
            <a:off x="719091" y="2222195"/>
            <a:ext cx="3130606" cy="2644701"/>
            <a:chOff x="2057" y="862"/>
            <a:chExt cx="1549" cy="1351"/>
          </a:xfrm>
        </p:grpSpPr>
        <p:sp>
          <p:nvSpPr>
            <p:cNvPr id="23" name="AutoShape 6"/>
            <p:cNvSpPr>
              <a:spLocks noChangeArrowheads="1"/>
            </p:cNvSpPr>
            <p:nvPr/>
          </p:nvSpPr>
          <p:spPr bwMode="gray">
            <a:xfrm>
              <a:off x="2070" y="885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" name="AutoShape 7"/>
            <p:cNvSpPr>
              <a:spLocks noChangeArrowheads="1"/>
            </p:cNvSpPr>
            <p:nvPr/>
          </p:nvSpPr>
          <p:spPr bwMode="gray">
            <a:xfrm>
              <a:off x="2057" y="862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499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1">
                  <a:srgbClr val="E6E6E6"/>
                </a:gs>
                <a:gs pos="66001">
                  <a:srgbClr val="7D8496"/>
                </a:gs>
                <a:gs pos="73500">
                  <a:srgbClr val="E6E6E6"/>
                </a:gs>
                <a:gs pos="92501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" name="AutoShape 8"/>
            <p:cNvSpPr>
              <a:spLocks noChangeArrowheads="1"/>
            </p:cNvSpPr>
            <p:nvPr/>
          </p:nvSpPr>
          <p:spPr bwMode="gray">
            <a:xfrm>
              <a:off x="2147" y="942"/>
              <a:ext cx="1350" cy="1168"/>
            </a:xfrm>
            <a:prstGeom prst="hexagon">
              <a:avLst>
                <a:gd name="adj" fmla="val 28896"/>
                <a:gd name="vf" fmla="val 115470"/>
              </a:avLst>
            </a:prstGeom>
            <a:gradFill rotWithShape="1">
              <a:gsLst>
                <a:gs pos="0">
                  <a:srgbClr val="7262EC"/>
                </a:gs>
                <a:gs pos="100000">
                  <a:srgbClr val="2614AA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26" name="Text Box 17"/>
          <p:cNvSpPr txBox="1">
            <a:spLocks noChangeArrowheads="1"/>
          </p:cNvSpPr>
          <p:nvPr/>
        </p:nvSpPr>
        <p:spPr bwMode="gray">
          <a:xfrm>
            <a:off x="1465945" y="2995816"/>
            <a:ext cx="164756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48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</a:t>
            </a:r>
            <a:endParaRPr lang="en-US" altLang="ru-RU" sz="48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Заголовок 1"/>
          <p:cNvSpPr>
            <a:spLocks noGrp="1"/>
          </p:cNvSpPr>
          <p:nvPr>
            <p:ph type="title"/>
          </p:nvPr>
        </p:nvSpPr>
        <p:spPr>
          <a:xfrm>
            <a:off x="745365" y="83587"/>
            <a:ext cx="8229600" cy="1143000"/>
          </a:xfrm>
        </p:spPr>
        <p:txBody>
          <a:bodyPr>
            <a:noAutofit/>
          </a:bodyPr>
          <a:lstStyle/>
          <a:p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Національно-патріотичне виховання дошкільнят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656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Documents and Settings\User.SADOCHOK\Рабочий стол\Новая папка\image-02-11-14-21-41-25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342" y="153404"/>
            <a:ext cx="4384954" cy="3280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:\Documents and Settings\Садочок\Рабочий стол\Садок, фото 2015\Фото ярмарка, ст.гр., 2015\20151030_1120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5" y="3645024"/>
            <a:ext cx="5112567" cy="2875820"/>
          </a:xfrm>
          <a:prstGeom prst="rect">
            <a:avLst/>
          </a:prstGeom>
          <a:noFill/>
        </p:spPr>
      </p:pic>
      <p:pic>
        <p:nvPicPr>
          <p:cNvPr id="10" name="Picture 2" descr="C:\Documents and Settings\Садочок\Рабочий стол\Садок, фото 2015\Фото ярмарка, ст.гр., 2015\20151030_1130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522168"/>
            <a:ext cx="2956829" cy="52565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18378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Documents\Бісероплетіння\IMG_42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52741"/>
            <a:ext cx="4428492" cy="2952328"/>
          </a:xfrm>
          <a:prstGeom prst="rect">
            <a:avLst/>
          </a:prstGeom>
          <a:noFill/>
        </p:spPr>
      </p:pic>
      <p:pic>
        <p:nvPicPr>
          <p:cNvPr id="6" name="Picture 3" descr="D:\Documents\Бісероплетіння\IMG_43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9582" y="3356992"/>
            <a:ext cx="4248472" cy="2832315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20072" y="541923"/>
            <a:ext cx="3779172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4409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58274" y="1901240"/>
            <a:ext cx="3057888" cy="31202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79613" y="116633"/>
            <a:ext cx="7587983" cy="1368152"/>
          </a:xfrm>
          <a:prstGeom prst="rect">
            <a:avLst/>
          </a:prstGeom>
        </p:spPr>
      </p:pic>
      <p:sp>
        <p:nvSpPr>
          <p:cNvPr id="4" name="Oval 20"/>
          <p:cNvSpPr>
            <a:spLocks noChangeArrowheads="1"/>
          </p:cNvSpPr>
          <p:nvPr/>
        </p:nvSpPr>
        <p:spPr bwMode="gray">
          <a:xfrm>
            <a:off x="1985873" y="332657"/>
            <a:ext cx="6375461" cy="936104"/>
          </a:xfrm>
          <a:prstGeom prst="ellipse">
            <a:avLst/>
          </a:prstGeom>
          <a:gradFill rotWithShape="1">
            <a:gsLst>
              <a:gs pos="0">
                <a:srgbClr val="FFCC00">
                  <a:gamma/>
                  <a:shade val="79216"/>
                  <a:invGamma/>
                </a:srgbClr>
              </a:gs>
              <a:gs pos="100000">
                <a:srgbClr val="FFCC00">
                  <a:alpha val="48000"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51890" y="3985160"/>
            <a:ext cx="2248786" cy="1574150"/>
          </a:xfrm>
          <a:prstGeom prst="rect">
            <a:avLst/>
          </a:prstGeom>
        </p:spPr>
      </p:pic>
      <p:sp>
        <p:nvSpPr>
          <p:cNvPr id="15" name="AutoShape 4"/>
          <p:cNvSpPr>
            <a:spLocks noChangeArrowheads="1"/>
          </p:cNvSpPr>
          <p:nvPr/>
        </p:nvSpPr>
        <p:spPr bwMode="gray">
          <a:xfrm>
            <a:off x="1193673" y="2037937"/>
            <a:ext cx="4994979" cy="2605621"/>
          </a:xfrm>
          <a:prstGeom prst="upArrow">
            <a:avLst>
              <a:gd name="adj1" fmla="val 73769"/>
              <a:gd name="adj2" fmla="val 32588"/>
            </a:avLst>
          </a:prstGeom>
          <a:gradFill rotWithShape="1">
            <a:gsLst>
              <a:gs pos="0">
                <a:srgbClr val="AD83EB"/>
              </a:gs>
              <a:gs pos="100000">
                <a:srgbClr val="003399">
                  <a:alpha val="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16" name="Group 35"/>
          <p:cNvGrpSpPr>
            <a:grpSpLocks/>
          </p:cNvGrpSpPr>
          <p:nvPr/>
        </p:nvGrpSpPr>
        <p:grpSpPr bwMode="auto">
          <a:xfrm>
            <a:off x="1941844" y="3531293"/>
            <a:ext cx="1592767" cy="1649747"/>
            <a:chOff x="555" y="2823"/>
            <a:chExt cx="973" cy="1065"/>
          </a:xfrm>
        </p:grpSpPr>
        <p:pic>
          <p:nvPicPr>
            <p:cNvPr id="17" name="Picture 34" descr="Picture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" y="3718"/>
              <a:ext cx="819" cy="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5"/>
            <p:cNvSpPr>
              <a:spLocks noChangeArrowheads="1"/>
            </p:cNvSpPr>
            <p:nvPr/>
          </p:nvSpPr>
          <p:spPr bwMode="gray">
            <a:xfrm>
              <a:off x="555" y="2823"/>
              <a:ext cx="973" cy="973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57255"/>
                    <a:invGamma/>
                  </a:srgbClr>
                </a:gs>
              </a:gsLst>
              <a:path path="rect">
                <a:fillToRect l="100000" t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" name="Oval 6"/>
            <p:cNvSpPr>
              <a:spLocks noChangeArrowheads="1"/>
            </p:cNvSpPr>
            <p:nvPr/>
          </p:nvSpPr>
          <p:spPr bwMode="gray">
            <a:xfrm>
              <a:off x="576" y="2846"/>
              <a:ext cx="928" cy="929"/>
            </a:xfrm>
            <a:prstGeom prst="ellipse">
              <a:avLst/>
            </a:prstGeom>
            <a:gradFill rotWithShape="1">
              <a:gsLst>
                <a:gs pos="0">
                  <a:srgbClr val="FF9900">
                    <a:alpha val="85001"/>
                  </a:srgbClr>
                </a:gs>
                <a:gs pos="100000">
                  <a:srgbClr val="FF9900">
                    <a:gamma/>
                    <a:shade val="63529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" name="Oval 8"/>
            <p:cNvSpPr>
              <a:spLocks noChangeArrowheads="1"/>
            </p:cNvSpPr>
            <p:nvPr/>
          </p:nvSpPr>
          <p:spPr bwMode="gray">
            <a:xfrm>
              <a:off x="612" y="2880"/>
              <a:ext cx="839" cy="839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72549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21" name="Picture 33" descr="Picture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2880"/>
              <a:ext cx="616" cy="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44"/>
          <p:cNvGrpSpPr>
            <a:grpSpLocks/>
          </p:cNvGrpSpPr>
          <p:nvPr/>
        </p:nvGrpSpPr>
        <p:grpSpPr bwMode="auto">
          <a:xfrm>
            <a:off x="2215032" y="5074155"/>
            <a:ext cx="1629628" cy="1603980"/>
            <a:chOff x="555" y="2823"/>
            <a:chExt cx="973" cy="1065"/>
          </a:xfrm>
        </p:grpSpPr>
        <p:pic>
          <p:nvPicPr>
            <p:cNvPr id="24" name="Picture 45" descr="Picture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" y="3718"/>
              <a:ext cx="819" cy="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Oval 46"/>
            <p:cNvSpPr>
              <a:spLocks noChangeArrowheads="1"/>
            </p:cNvSpPr>
            <p:nvPr/>
          </p:nvSpPr>
          <p:spPr bwMode="gray">
            <a:xfrm>
              <a:off x="555" y="2823"/>
              <a:ext cx="973" cy="973"/>
            </a:xfrm>
            <a:prstGeom prst="ellipse">
              <a:avLst/>
            </a:prstGeom>
            <a:gradFill rotWithShape="1">
              <a:gsLst>
                <a:gs pos="0">
                  <a:srgbClr val="30C230"/>
                </a:gs>
                <a:gs pos="100000">
                  <a:srgbClr val="30C230">
                    <a:gamma/>
                    <a:shade val="57255"/>
                    <a:invGamma/>
                  </a:srgbClr>
                </a:gs>
              </a:gsLst>
              <a:path path="rect">
                <a:fillToRect l="100000" t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" name="Oval 47"/>
            <p:cNvSpPr>
              <a:spLocks noChangeArrowheads="1"/>
            </p:cNvSpPr>
            <p:nvPr/>
          </p:nvSpPr>
          <p:spPr bwMode="gray">
            <a:xfrm>
              <a:off x="576" y="2846"/>
              <a:ext cx="928" cy="929"/>
            </a:xfrm>
            <a:prstGeom prst="ellipse">
              <a:avLst/>
            </a:prstGeom>
            <a:gradFill rotWithShape="1">
              <a:gsLst>
                <a:gs pos="0">
                  <a:srgbClr val="30C230">
                    <a:alpha val="85001"/>
                  </a:srgbClr>
                </a:gs>
                <a:gs pos="100000">
                  <a:srgbClr val="30C230">
                    <a:gamma/>
                    <a:shade val="63529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7" name="Oval 48"/>
            <p:cNvSpPr>
              <a:spLocks noChangeArrowheads="1"/>
            </p:cNvSpPr>
            <p:nvPr/>
          </p:nvSpPr>
          <p:spPr bwMode="gray">
            <a:xfrm>
              <a:off x="612" y="2880"/>
              <a:ext cx="839" cy="839"/>
            </a:xfrm>
            <a:prstGeom prst="ellipse">
              <a:avLst/>
            </a:prstGeom>
            <a:gradFill rotWithShape="1">
              <a:gsLst>
                <a:gs pos="0">
                  <a:srgbClr val="30C230"/>
                </a:gs>
                <a:gs pos="100000">
                  <a:srgbClr val="30C230">
                    <a:gamma/>
                    <a:shade val="72549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28" name="Picture 49" descr="Picture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2880"/>
              <a:ext cx="616" cy="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Group 37"/>
          <p:cNvGrpSpPr>
            <a:grpSpLocks/>
          </p:cNvGrpSpPr>
          <p:nvPr/>
        </p:nvGrpSpPr>
        <p:grpSpPr bwMode="auto">
          <a:xfrm>
            <a:off x="3625812" y="3518508"/>
            <a:ext cx="1657995" cy="1672805"/>
            <a:chOff x="555" y="2823"/>
            <a:chExt cx="973" cy="1065"/>
          </a:xfrm>
        </p:grpSpPr>
        <p:pic>
          <p:nvPicPr>
            <p:cNvPr id="31" name="Picture 38" descr="Picture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" y="3718"/>
              <a:ext cx="819" cy="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Oval 39"/>
            <p:cNvSpPr>
              <a:spLocks noChangeArrowheads="1"/>
            </p:cNvSpPr>
            <p:nvPr/>
          </p:nvSpPr>
          <p:spPr bwMode="gray">
            <a:xfrm>
              <a:off x="555" y="2823"/>
              <a:ext cx="973" cy="973"/>
            </a:xfrm>
            <a:prstGeom prst="ellipse">
              <a:avLst/>
            </a:prstGeom>
            <a:gradFill rotWithShape="1">
              <a:gsLst>
                <a:gs pos="0">
                  <a:srgbClr val="F0EA00"/>
                </a:gs>
                <a:gs pos="100000">
                  <a:srgbClr val="F0EA00">
                    <a:gamma/>
                    <a:shade val="57255"/>
                    <a:invGamma/>
                  </a:srgbClr>
                </a:gs>
              </a:gsLst>
              <a:path path="rect">
                <a:fillToRect l="100000" t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3" name="Oval 40"/>
            <p:cNvSpPr>
              <a:spLocks noChangeArrowheads="1"/>
            </p:cNvSpPr>
            <p:nvPr/>
          </p:nvSpPr>
          <p:spPr bwMode="gray">
            <a:xfrm>
              <a:off x="576" y="2846"/>
              <a:ext cx="928" cy="929"/>
            </a:xfrm>
            <a:prstGeom prst="ellipse">
              <a:avLst/>
            </a:prstGeom>
            <a:gradFill rotWithShape="1">
              <a:gsLst>
                <a:gs pos="0">
                  <a:srgbClr val="F0EA00">
                    <a:alpha val="85001"/>
                  </a:srgbClr>
                </a:gs>
                <a:gs pos="100000">
                  <a:srgbClr val="F0EA00">
                    <a:gamma/>
                    <a:shade val="63529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4" name="Oval 41"/>
            <p:cNvSpPr>
              <a:spLocks noChangeArrowheads="1"/>
            </p:cNvSpPr>
            <p:nvPr/>
          </p:nvSpPr>
          <p:spPr bwMode="gray">
            <a:xfrm>
              <a:off x="612" y="2880"/>
              <a:ext cx="839" cy="839"/>
            </a:xfrm>
            <a:prstGeom prst="ellipse">
              <a:avLst/>
            </a:prstGeom>
            <a:gradFill rotWithShape="1">
              <a:gsLst>
                <a:gs pos="0">
                  <a:srgbClr val="F0EA00"/>
                </a:gs>
                <a:gs pos="100000">
                  <a:srgbClr val="F0EA00">
                    <a:gamma/>
                    <a:shade val="72549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35" name="Picture 42" descr="Picture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2880"/>
              <a:ext cx="616" cy="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Group 51"/>
          <p:cNvGrpSpPr>
            <a:grpSpLocks/>
          </p:cNvGrpSpPr>
          <p:nvPr/>
        </p:nvGrpSpPr>
        <p:grpSpPr bwMode="auto">
          <a:xfrm>
            <a:off x="646217" y="5074847"/>
            <a:ext cx="1565465" cy="1560044"/>
            <a:chOff x="555" y="2823"/>
            <a:chExt cx="973" cy="1065"/>
          </a:xfrm>
        </p:grpSpPr>
        <p:pic>
          <p:nvPicPr>
            <p:cNvPr id="38" name="Picture 52" descr="Picture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" y="3718"/>
              <a:ext cx="819" cy="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Oval 53"/>
            <p:cNvSpPr>
              <a:spLocks noChangeArrowheads="1"/>
            </p:cNvSpPr>
            <p:nvPr/>
          </p:nvSpPr>
          <p:spPr bwMode="gray">
            <a:xfrm>
              <a:off x="555" y="2823"/>
              <a:ext cx="973" cy="973"/>
            </a:xfrm>
            <a:prstGeom prst="ellipse">
              <a:avLst/>
            </a:prstGeom>
            <a:gradFill rotWithShape="1">
              <a:gsLst>
                <a:gs pos="0">
                  <a:srgbClr val="AE50E2"/>
                </a:gs>
                <a:gs pos="100000">
                  <a:srgbClr val="AE50E2">
                    <a:gamma/>
                    <a:shade val="57255"/>
                    <a:invGamma/>
                  </a:srgbClr>
                </a:gs>
              </a:gsLst>
              <a:path path="rect">
                <a:fillToRect l="100000" t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0" name="Oval 54"/>
            <p:cNvSpPr>
              <a:spLocks noChangeArrowheads="1"/>
            </p:cNvSpPr>
            <p:nvPr/>
          </p:nvSpPr>
          <p:spPr bwMode="gray">
            <a:xfrm>
              <a:off x="576" y="2846"/>
              <a:ext cx="928" cy="929"/>
            </a:xfrm>
            <a:prstGeom prst="ellipse">
              <a:avLst/>
            </a:prstGeom>
            <a:gradFill rotWithShape="1">
              <a:gsLst>
                <a:gs pos="0">
                  <a:srgbClr val="AE50E2">
                    <a:alpha val="85001"/>
                  </a:srgbClr>
                </a:gs>
                <a:gs pos="100000">
                  <a:srgbClr val="AE50E2">
                    <a:gamma/>
                    <a:shade val="63529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1" name="Oval 55"/>
            <p:cNvSpPr>
              <a:spLocks noChangeArrowheads="1"/>
            </p:cNvSpPr>
            <p:nvPr/>
          </p:nvSpPr>
          <p:spPr bwMode="gray">
            <a:xfrm>
              <a:off x="612" y="2880"/>
              <a:ext cx="839" cy="839"/>
            </a:xfrm>
            <a:prstGeom prst="ellipse">
              <a:avLst/>
            </a:prstGeom>
            <a:gradFill rotWithShape="1">
              <a:gsLst>
                <a:gs pos="0">
                  <a:srgbClr val="AE50E2"/>
                </a:gs>
                <a:gs pos="100000">
                  <a:srgbClr val="AE50E2">
                    <a:gamma/>
                    <a:shade val="72549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42" name="Picture 56" descr="Picture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2880"/>
              <a:ext cx="616" cy="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4" name="Group 35"/>
          <p:cNvGrpSpPr>
            <a:grpSpLocks/>
          </p:cNvGrpSpPr>
          <p:nvPr/>
        </p:nvGrpSpPr>
        <p:grpSpPr bwMode="auto">
          <a:xfrm>
            <a:off x="3877496" y="5064973"/>
            <a:ext cx="1592767" cy="1649747"/>
            <a:chOff x="555" y="2823"/>
            <a:chExt cx="973" cy="1065"/>
          </a:xfrm>
        </p:grpSpPr>
        <p:pic>
          <p:nvPicPr>
            <p:cNvPr id="45" name="Picture 34" descr="Picture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" y="3718"/>
              <a:ext cx="819" cy="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Oval 5"/>
            <p:cNvSpPr>
              <a:spLocks noChangeArrowheads="1"/>
            </p:cNvSpPr>
            <p:nvPr/>
          </p:nvSpPr>
          <p:spPr bwMode="gray">
            <a:xfrm>
              <a:off x="555" y="2823"/>
              <a:ext cx="973" cy="973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57255"/>
                    <a:invGamma/>
                  </a:srgbClr>
                </a:gs>
              </a:gsLst>
              <a:path path="rect">
                <a:fillToRect l="100000" t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7" name="Oval 6"/>
            <p:cNvSpPr>
              <a:spLocks noChangeArrowheads="1"/>
            </p:cNvSpPr>
            <p:nvPr/>
          </p:nvSpPr>
          <p:spPr bwMode="gray">
            <a:xfrm>
              <a:off x="576" y="2846"/>
              <a:ext cx="928" cy="929"/>
            </a:xfrm>
            <a:prstGeom prst="ellipse">
              <a:avLst/>
            </a:prstGeom>
            <a:gradFill rotWithShape="1">
              <a:gsLst>
                <a:gs pos="0">
                  <a:srgbClr val="FF9900">
                    <a:alpha val="85001"/>
                  </a:srgbClr>
                </a:gs>
                <a:gs pos="100000">
                  <a:srgbClr val="FF9900">
                    <a:gamma/>
                    <a:shade val="63529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8" name="Oval 8"/>
            <p:cNvSpPr>
              <a:spLocks noChangeArrowheads="1"/>
            </p:cNvSpPr>
            <p:nvPr/>
          </p:nvSpPr>
          <p:spPr bwMode="gray">
            <a:xfrm>
              <a:off x="612" y="2880"/>
              <a:ext cx="839" cy="839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72549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49" name="Picture 33" descr="Picture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2880"/>
              <a:ext cx="616" cy="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0" name="Group 44"/>
          <p:cNvGrpSpPr>
            <a:grpSpLocks/>
          </p:cNvGrpSpPr>
          <p:nvPr/>
        </p:nvGrpSpPr>
        <p:grpSpPr bwMode="auto">
          <a:xfrm>
            <a:off x="5516136" y="5099859"/>
            <a:ext cx="1629628" cy="1603980"/>
            <a:chOff x="555" y="2823"/>
            <a:chExt cx="973" cy="1065"/>
          </a:xfrm>
        </p:grpSpPr>
        <p:pic>
          <p:nvPicPr>
            <p:cNvPr id="51" name="Picture 45" descr="Picture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" y="3718"/>
              <a:ext cx="819" cy="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Oval 46"/>
            <p:cNvSpPr>
              <a:spLocks noChangeArrowheads="1"/>
            </p:cNvSpPr>
            <p:nvPr/>
          </p:nvSpPr>
          <p:spPr bwMode="gray">
            <a:xfrm>
              <a:off x="555" y="2823"/>
              <a:ext cx="973" cy="973"/>
            </a:xfrm>
            <a:prstGeom prst="ellipse">
              <a:avLst/>
            </a:prstGeom>
            <a:gradFill rotWithShape="1">
              <a:gsLst>
                <a:gs pos="0">
                  <a:srgbClr val="30C230"/>
                </a:gs>
                <a:gs pos="100000">
                  <a:srgbClr val="30C230">
                    <a:gamma/>
                    <a:shade val="57255"/>
                    <a:invGamma/>
                  </a:srgbClr>
                </a:gs>
              </a:gsLst>
              <a:path path="rect">
                <a:fillToRect l="100000" t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3" name="Oval 47"/>
            <p:cNvSpPr>
              <a:spLocks noChangeArrowheads="1"/>
            </p:cNvSpPr>
            <p:nvPr/>
          </p:nvSpPr>
          <p:spPr bwMode="gray">
            <a:xfrm>
              <a:off x="576" y="2846"/>
              <a:ext cx="928" cy="929"/>
            </a:xfrm>
            <a:prstGeom prst="ellipse">
              <a:avLst/>
            </a:prstGeom>
            <a:gradFill rotWithShape="1">
              <a:gsLst>
                <a:gs pos="0">
                  <a:srgbClr val="30C230">
                    <a:alpha val="85001"/>
                  </a:srgbClr>
                </a:gs>
                <a:gs pos="100000">
                  <a:srgbClr val="30C230">
                    <a:gamma/>
                    <a:shade val="63529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4" name="Oval 48"/>
            <p:cNvSpPr>
              <a:spLocks noChangeArrowheads="1"/>
            </p:cNvSpPr>
            <p:nvPr/>
          </p:nvSpPr>
          <p:spPr bwMode="gray">
            <a:xfrm>
              <a:off x="612" y="2880"/>
              <a:ext cx="839" cy="839"/>
            </a:xfrm>
            <a:prstGeom prst="ellipse">
              <a:avLst/>
            </a:prstGeom>
            <a:gradFill rotWithShape="1">
              <a:gsLst>
                <a:gs pos="0">
                  <a:srgbClr val="30C230"/>
                </a:gs>
                <a:gs pos="100000">
                  <a:srgbClr val="30C230">
                    <a:gamma/>
                    <a:shade val="72549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55" name="Picture 49" descr="Picture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2880"/>
              <a:ext cx="616" cy="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7" name="Text Box 36"/>
          <p:cNvSpPr txBox="1">
            <a:spLocks noChangeArrowheads="1"/>
          </p:cNvSpPr>
          <p:nvPr/>
        </p:nvSpPr>
        <p:spPr bwMode="auto">
          <a:xfrm>
            <a:off x="2355586" y="5585856"/>
            <a:ext cx="136043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0" algn="ctr"/>
            <a:r>
              <a:rPr lang="uk-UA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«Гордість» </a:t>
            </a:r>
          </a:p>
        </p:txBody>
      </p:sp>
      <p:sp>
        <p:nvSpPr>
          <p:cNvPr id="58" name="Text Box 36"/>
          <p:cNvSpPr txBox="1">
            <a:spLocks noChangeArrowheads="1"/>
          </p:cNvSpPr>
          <p:nvPr/>
        </p:nvSpPr>
        <p:spPr bwMode="auto">
          <a:xfrm>
            <a:off x="3563888" y="4077072"/>
            <a:ext cx="192232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0" algn="ctr"/>
            <a:r>
              <a:rPr lang="uk-UA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«Майстерність» </a:t>
            </a:r>
          </a:p>
        </p:txBody>
      </p:sp>
      <p:sp>
        <p:nvSpPr>
          <p:cNvPr id="59" name="Text Box 36"/>
          <p:cNvSpPr txBox="1">
            <a:spLocks noChangeArrowheads="1"/>
          </p:cNvSpPr>
          <p:nvPr/>
        </p:nvSpPr>
        <p:spPr bwMode="auto">
          <a:xfrm>
            <a:off x="5580112" y="5517232"/>
            <a:ext cx="166327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0" algn="ctr"/>
            <a:r>
              <a:rPr lang="uk-UA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«Пошуки </a:t>
            </a:r>
          </a:p>
          <a:p>
            <a:pPr lvl="0" algn="ctr"/>
            <a:r>
              <a:rPr lang="uk-UA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прекрасного» </a:t>
            </a:r>
          </a:p>
        </p:txBody>
      </p:sp>
      <p:sp>
        <p:nvSpPr>
          <p:cNvPr id="60" name="Text Box 36"/>
          <p:cNvSpPr txBox="1">
            <a:spLocks noChangeArrowheads="1"/>
          </p:cNvSpPr>
          <p:nvPr/>
        </p:nvSpPr>
        <p:spPr bwMode="auto">
          <a:xfrm>
            <a:off x="3995936" y="5445224"/>
            <a:ext cx="122219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0" algn="ctr"/>
            <a:r>
              <a:rPr lang="uk-UA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«Потяг до</a:t>
            </a:r>
          </a:p>
          <a:p>
            <a:pPr lvl="0" algn="ctr"/>
            <a:r>
              <a:rPr lang="uk-UA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світла»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16201" y="2407230"/>
            <a:ext cx="1243754" cy="1243754"/>
          </a:xfrm>
          <a:prstGeom prst="rect">
            <a:avLst/>
          </a:prstGeom>
        </p:spPr>
      </p:pic>
      <p:sp>
        <p:nvSpPr>
          <p:cNvPr id="7" name="Text Box 22"/>
          <p:cNvSpPr txBox="1">
            <a:spLocks noChangeArrowheads="1"/>
          </p:cNvSpPr>
          <p:nvPr/>
        </p:nvSpPr>
        <p:spPr bwMode="auto">
          <a:xfrm>
            <a:off x="1148890" y="116752"/>
            <a:ext cx="8049426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Міні-проект «Культура нації – магічна сила» </a:t>
            </a:r>
          </a:p>
          <a:p>
            <a:pPr algn="ctr"/>
            <a:r>
              <a:rPr lang="uk-UA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(виховання національно-патріотичних почуттів засобами мистецтва за стежинами)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20128" y="2006280"/>
            <a:ext cx="1011908" cy="127500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96440" y="2051170"/>
            <a:ext cx="953320" cy="13092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264126">
            <a:off x="6280824" y="4308088"/>
            <a:ext cx="967636" cy="852006"/>
          </a:xfrm>
          <a:prstGeom prst="rect">
            <a:avLst/>
          </a:prstGeom>
        </p:spPr>
      </p:pic>
      <p:sp>
        <p:nvSpPr>
          <p:cNvPr id="22" name="Text Box 36"/>
          <p:cNvSpPr txBox="1">
            <a:spLocks noChangeArrowheads="1"/>
          </p:cNvSpPr>
          <p:nvPr/>
        </p:nvSpPr>
        <p:spPr bwMode="auto">
          <a:xfrm>
            <a:off x="542604" y="5575583"/>
            <a:ext cx="173374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0" algn="ctr"/>
            <a:r>
              <a:rPr lang="uk-UA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«Гостинність» </a:t>
            </a:r>
          </a:p>
        </p:txBody>
      </p:sp>
      <p:sp>
        <p:nvSpPr>
          <p:cNvPr id="56" name="Text Box 36"/>
          <p:cNvSpPr txBox="1">
            <a:spLocks noChangeArrowheads="1"/>
          </p:cNvSpPr>
          <p:nvPr/>
        </p:nvSpPr>
        <p:spPr bwMode="auto">
          <a:xfrm>
            <a:off x="1907704" y="4005064"/>
            <a:ext cx="165423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0" algn="ctr"/>
            <a:r>
              <a:rPr lang="uk-UA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«Краса душі» </a:t>
            </a:r>
          </a:p>
        </p:txBody>
      </p:sp>
    </p:spTree>
    <p:extLst>
      <p:ext uri="{BB962C8B-B14F-4D97-AF65-F5344CB8AC3E}">
        <p14:creationId xmlns:p14="http://schemas.microsoft.com/office/powerpoint/2010/main" xmlns="" val="219514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6"/>
          <p:cNvSpPr>
            <a:spLocks noChangeArrowheads="1"/>
          </p:cNvSpPr>
          <p:nvPr/>
        </p:nvSpPr>
        <p:spPr bwMode="gray">
          <a:xfrm>
            <a:off x="5191027" y="260648"/>
            <a:ext cx="3623858" cy="2105687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BED979"/>
              </a:gs>
              <a:gs pos="100000">
                <a:srgbClr val="BED979">
                  <a:gamma/>
                  <a:tint val="5882"/>
                  <a:invGamma/>
                </a:srgbClr>
              </a:gs>
            </a:gsLst>
            <a:lin ang="0" scaled="1"/>
          </a:gradFill>
          <a:ln w="38100" algn="ctr">
            <a:solidFill>
              <a:srgbClr val="C5A66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88900">
              <a:spcAft>
                <a:spcPts val="0"/>
              </a:spcAft>
            </a:pPr>
            <a:endParaRPr lang="ru-RU" sz="2000" dirty="0">
              <a:effectLst/>
              <a:latin typeface="Times New Roman" panose="02020603050405020304" pitchFamily="18" charset="0"/>
              <a:ea typeface="Courier New" panose="02070309020205020404" pitchFamily="49" charset="0"/>
            </a:endParaRPr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5457577" y="1058069"/>
            <a:ext cx="3090757" cy="1143000"/>
          </a:xfrm>
        </p:spPr>
        <p:txBody>
          <a:bodyPr>
            <a:noAutofit/>
          </a:bodyPr>
          <a:lstStyle/>
          <a:p>
            <a:pPr lvl="0"/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Творче натхнення – людська потреба, в якій особистість знаходить щастя.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Творчість відкриває в дитячих душах ті куточки, в яких дрімають джерела добрих почуттів.</a:t>
            </a:r>
            <a:br>
              <a:rPr lang="uk-UA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600" i="1" dirty="0" smtClean="0">
                <a:latin typeface="Times New Roman" pitchFamily="18" charset="0"/>
                <a:cs typeface="Times New Roman" pitchFamily="18" charset="0"/>
              </a:rPr>
              <a:t>В.О. Сухомлинський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600" dirty="0" smtClean="0"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3" descr="C:\Documents and Settings\Садочок\Рабочий стол\Патріотичне виховання 2\54.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0"/>
            <a:ext cx="4438724" cy="3521894"/>
          </a:xfrm>
          <a:prstGeom prst="rect">
            <a:avLst/>
          </a:prstGeom>
          <a:noFill/>
        </p:spPr>
      </p:pic>
      <p:pic>
        <p:nvPicPr>
          <p:cNvPr id="5" name="Picture 2" descr="C:\Documents and Settings\User.SADOCHOK\Рабочий стол\Новая папка\Новая папка\Фото Квітка-душа\DSCN45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15" y="3268327"/>
            <a:ext cx="4788024" cy="3589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G:\фото на диск2\Фото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3401714"/>
            <a:ext cx="5049077" cy="33228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83345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Documents and Settings\Садочок\Рабочий стол\Патріотичне виховання 2\9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3212976"/>
            <a:ext cx="5319801" cy="3540993"/>
          </a:xfrm>
          <a:prstGeom prst="rect">
            <a:avLst/>
          </a:prstGeom>
          <a:noFill/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4211960" cy="3153279"/>
          </a:xfrm>
          <a:prstGeom prst="rect">
            <a:avLst/>
          </a:prstGeom>
        </p:spPr>
      </p:pic>
      <p:pic>
        <p:nvPicPr>
          <p:cNvPr id="12" name="Picture 4" descr="G:\фото на диск2\Фото 0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9037" y="0"/>
            <a:ext cx="4794963" cy="29523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83345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39752" y="3284984"/>
            <a:ext cx="5361774" cy="3085522"/>
          </a:xfrm>
          <a:prstGeom prst="rect">
            <a:avLst/>
          </a:prstGeom>
        </p:spPr>
      </p:pic>
      <p:pic>
        <p:nvPicPr>
          <p:cNvPr id="7" name="Picture 3" descr="C:\Documents and Settings\Садочок\Рабочий стол\Патріотичне виховання 2\VID_20160420_112221.mp4_snapshot_03.31_[2016.04.22_09.20.06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88640"/>
            <a:ext cx="5128256" cy="3068960"/>
          </a:xfrm>
          <a:prstGeom prst="rect">
            <a:avLst/>
          </a:prstGeom>
          <a:noFill/>
        </p:spPr>
      </p:pic>
      <p:pic>
        <p:nvPicPr>
          <p:cNvPr id="3076" name="Picture 4" descr="G:\фото на диск2\DSCN62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63140" y="1"/>
            <a:ext cx="4380859" cy="3284984"/>
          </a:xfrm>
          <a:prstGeom prst="rect">
            <a:avLst/>
          </a:prstGeom>
          <a:noFill/>
        </p:spPr>
      </p:pic>
      <p:sp>
        <p:nvSpPr>
          <p:cNvPr id="8" name="AutoShape 6"/>
          <p:cNvSpPr>
            <a:spLocks noChangeArrowheads="1"/>
          </p:cNvSpPr>
          <p:nvPr/>
        </p:nvSpPr>
        <p:spPr bwMode="gray">
          <a:xfrm>
            <a:off x="3275856" y="6381328"/>
            <a:ext cx="3623858" cy="36004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BED979"/>
              </a:gs>
              <a:gs pos="100000">
                <a:srgbClr val="BED979">
                  <a:gamma/>
                  <a:tint val="5882"/>
                  <a:invGamma/>
                </a:srgbClr>
              </a:gs>
            </a:gsLst>
            <a:lin ang="0" scaled="1"/>
          </a:gradFill>
          <a:ln w="38100" algn="ctr">
            <a:solidFill>
              <a:srgbClr val="C5A66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88900" algn="ctr">
              <a:spcAft>
                <a:spcPts val="0"/>
              </a:spcAft>
            </a:pPr>
            <a:r>
              <a:rPr lang="uk-UA" sz="1600" dirty="0" smtClean="0"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День </a:t>
            </a:r>
            <a:r>
              <a:rPr lang="uk-UA" sz="1600" dirty="0" err="1" smtClean="0"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Дошкілля</a:t>
            </a:r>
            <a:r>
              <a:rPr lang="uk-UA" sz="1600" dirty="0" smtClean="0"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 в </a:t>
            </a:r>
            <a:r>
              <a:rPr lang="uk-UA" sz="1600" dirty="0" err="1" smtClean="0"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педколеджі</a:t>
            </a:r>
            <a:endParaRPr lang="ru-RU" sz="1600" dirty="0">
              <a:effectLst/>
              <a:latin typeface="Times New Roman" panose="02020603050405020304" pitchFamily="18" charset="0"/>
              <a:ea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29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SCN154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0"/>
            <a:ext cx="4427984" cy="3319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Садочок\Рабочий стол\Патріотичне виховання 2\Іра\DSCN66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0"/>
            <a:ext cx="4490268" cy="3367024"/>
          </a:xfrm>
          <a:prstGeom prst="rect">
            <a:avLst/>
          </a:prstGeom>
          <a:noFill/>
        </p:spPr>
      </p:pic>
      <p:pic>
        <p:nvPicPr>
          <p:cNvPr id="1027" name="Picture 3" descr="C:\Documents and Settings\Садочок\Рабочий стол\Патріотичне виховання 2\Іра\DSCN67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3428999"/>
            <a:ext cx="4320480" cy="3239709"/>
          </a:xfrm>
          <a:prstGeom prst="rect">
            <a:avLst/>
          </a:prstGeom>
          <a:noFill/>
        </p:spPr>
      </p:pic>
      <p:sp>
        <p:nvSpPr>
          <p:cNvPr id="8" name="AutoShape 6"/>
          <p:cNvSpPr>
            <a:spLocks noChangeArrowheads="1"/>
          </p:cNvSpPr>
          <p:nvPr/>
        </p:nvSpPr>
        <p:spPr bwMode="gray">
          <a:xfrm>
            <a:off x="683568" y="3861048"/>
            <a:ext cx="3528392" cy="144016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BED979"/>
              </a:gs>
              <a:gs pos="100000">
                <a:srgbClr val="BED979">
                  <a:gamma/>
                  <a:tint val="5882"/>
                  <a:invGamma/>
                </a:srgbClr>
              </a:gs>
            </a:gsLst>
            <a:lin ang="0" scaled="1"/>
          </a:gradFill>
          <a:ln w="38100" algn="ctr">
            <a:solidFill>
              <a:srgbClr val="C5A66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88900" algn="ctr">
              <a:spcAft>
                <a:spcPts val="0"/>
              </a:spcAft>
            </a:pPr>
            <a:r>
              <a:rPr lang="uk-UA" sz="1600" dirty="0" smtClean="0"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Росинки творчості дитини</a:t>
            </a:r>
          </a:p>
          <a:p>
            <a:pPr marL="88900" algn="ctr">
              <a:spcAft>
                <a:spcPts val="0"/>
              </a:spcAft>
            </a:pPr>
            <a:r>
              <a:rPr lang="uk-UA" sz="1600" dirty="0" smtClean="0">
                <a:latin typeface="Times New Roman" panose="02020603050405020304" pitchFamily="18" charset="0"/>
                <a:ea typeface="Courier New" panose="02070309020205020404" pitchFamily="49" charset="0"/>
              </a:rPr>
              <a:t>з</a:t>
            </a:r>
            <a:r>
              <a:rPr lang="uk-UA" sz="1600" dirty="0" smtClean="0"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ахисникові України</a:t>
            </a:r>
            <a:endParaRPr lang="ru-RU" sz="1600" dirty="0">
              <a:effectLst/>
              <a:latin typeface="Times New Roman" panose="02020603050405020304" pitchFamily="18" charset="0"/>
              <a:ea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29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777014" y="79314"/>
            <a:ext cx="8229600" cy="1143000"/>
          </a:xfrm>
        </p:spPr>
        <p:txBody>
          <a:bodyPr>
            <a:noAutofit/>
          </a:bodyPr>
          <a:lstStyle/>
          <a:p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Діти - це щастя, створене нашими руками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AutoShape 6"/>
          <p:cNvSpPr>
            <a:spLocks noChangeArrowheads="1"/>
          </p:cNvSpPr>
          <p:nvPr/>
        </p:nvSpPr>
        <p:spPr bwMode="gray">
          <a:xfrm>
            <a:off x="827584" y="1628800"/>
            <a:ext cx="3528392" cy="4104456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BED979"/>
              </a:gs>
              <a:gs pos="100000">
                <a:srgbClr val="BED979">
                  <a:gamma/>
                  <a:tint val="5882"/>
                  <a:invGamma/>
                </a:srgbClr>
              </a:gs>
            </a:gsLst>
            <a:lin ang="0" scaled="1"/>
          </a:gradFill>
          <a:ln w="38100" algn="ctr">
            <a:solidFill>
              <a:srgbClr val="C5A66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88900">
              <a:spcAft>
                <a:spcPts val="0"/>
              </a:spcAft>
            </a:pPr>
            <a:endParaRPr lang="ru-RU" sz="2000" dirty="0">
              <a:effectLst/>
              <a:latin typeface="Times New Roman" panose="02020603050405020304" pitchFamily="18" charset="0"/>
              <a:ea typeface="Courier New" panose="02070309020205020404" pitchFamily="49" charset="0"/>
            </a:endParaRPr>
          </a:p>
        </p:txBody>
      </p:sp>
      <p:sp>
        <p:nvSpPr>
          <p:cNvPr id="20" name="Объект 2"/>
          <p:cNvSpPr>
            <a:spLocks noGrp="1"/>
          </p:cNvSpPr>
          <p:nvPr>
            <p:ph idx="1"/>
          </p:nvPr>
        </p:nvSpPr>
        <p:spPr>
          <a:xfrm>
            <a:off x="1043608" y="2276872"/>
            <a:ext cx="3024337" cy="2736304"/>
          </a:xfrm>
        </p:spPr>
        <p:txBody>
          <a:bodyPr>
            <a:normAutofit fontScale="47500" lnSpcReduction="20000"/>
          </a:bodyPr>
          <a:lstStyle/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«Ми </a:t>
            </a:r>
            <a:r>
              <a:rPr lang="ru-RU" sz="3400" dirty="0" err="1" smtClean="0">
                <a:latin typeface="Times New Roman" pitchFamily="18" charset="0"/>
                <a:cs typeface="Times New Roman" pitchFamily="18" charset="0"/>
              </a:rPr>
              <a:t>маємо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 справу з </a:t>
            </a:r>
            <a:r>
              <a:rPr lang="ru-RU" sz="3400" dirty="0" err="1" smtClean="0">
                <a:latin typeface="Times New Roman" pitchFamily="18" charset="0"/>
                <a:cs typeface="Times New Roman" pitchFamily="18" charset="0"/>
              </a:rPr>
              <a:t>найскладнішим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400" dirty="0" err="1" smtClean="0">
                <a:latin typeface="Times New Roman" pitchFamily="18" charset="0"/>
                <a:cs typeface="Times New Roman" pitchFamily="18" charset="0"/>
              </a:rPr>
              <a:t>безцінним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400" dirty="0" err="1" smtClean="0">
                <a:latin typeface="Times New Roman" pitchFamily="18" charset="0"/>
                <a:cs typeface="Times New Roman" pitchFamily="18" charset="0"/>
              </a:rPr>
              <a:t>найдорожчим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400" dirty="0" err="1" smtClean="0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 є в </a:t>
            </a:r>
            <a:r>
              <a:rPr lang="ru-RU" sz="3400" dirty="0" err="1" smtClean="0">
                <a:latin typeface="Times New Roman" pitchFamily="18" charset="0"/>
                <a:cs typeface="Times New Roman" pitchFamily="18" charset="0"/>
              </a:rPr>
              <a:t>житті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, - з </a:t>
            </a:r>
            <a:r>
              <a:rPr lang="ru-RU" sz="3400" dirty="0" err="1" smtClean="0">
                <a:latin typeface="Times New Roman" pitchFamily="18" charset="0"/>
                <a:cs typeface="Times New Roman" pitchFamily="18" charset="0"/>
              </a:rPr>
              <a:t>людиною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400" dirty="0" err="1" smtClean="0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 нас, </a:t>
            </a:r>
            <a:r>
              <a:rPr lang="ru-RU" sz="3400" dirty="0" err="1" smtClean="0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400" dirty="0" err="1" smtClean="0">
                <a:latin typeface="Times New Roman" pitchFamily="18" charset="0"/>
                <a:cs typeface="Times New Roman" pitchFamily="18" charset="0"/>
              </a:rPr>
              <a:t>нашого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400" dirty="0" err="1" smtClean="0">
                <a:latin typeface="Times New Roman" pitchFamily="18" charset="0"/>
                <a:cs typeface="Times New Roman" pitchFamily="18" charset="0"/>
              </a:rPr>
              <a:t>вміння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400" dirty="0" err="1" smtClean="0">
                <a:latin typeface="Times New Roman" pitchFamily="18" charset="0"/>
                <a:cs typeface="Times New Roman" pitchFamily="18" charset="0"/>
              </a:rPr>
              <a:t>майстерності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400" dirty="0" err="1" smtClean="0">
                <a:latin typeface="Times New Roman" pitchFamily="18" charset="0"/>
                <a:cs typeface="Times New Roman" pitchFamily="18" charset="0"/>
              </a:rPr>
              <a:t>мистецтва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400" dirty="0" err="1" smtClean="0">
                <a:latin typeface="Times New Roman" pitchFamily="18" charset="0"/>
                <a:cs typeface="Times New Roman" pitchFamily="18" charset="0"/>
              </a:rPr>
              <a:t>мудрості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400" dirty="0" err="1" smtClean="0">
                <a:latin typeface="Times New Roman" pitchFamily="18" charset="0"/>
                <a:cs typeface="Times New Roman" pitchFamily="18" charset="0"/>
              </a:rPr>
              <a:t>залежить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400" dirty="0" err="1" smtClean="0"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400" dirty="0" err="1" smtClean="0">
                <a:latin typeface="Times New Roman" pitchFamily="18" charset="0"/>
                <a:cs typeface="Times New Roman" pitchFamily="18" charset="0"/>
              </a:rPr>
              <a:t>життя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400" dirty="0" err="1" smtClean="0">
                <a:latin typeface="Times New Roman" pitchFamily="18" charset="0"/>
                <a:cs typeface="Times New Roman" pitchFamily="18" charset="0"/>
              </a:rPr>
              <a:t>здоров'я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400" dirty="0" err="1" smtClean="0">
                <a:latin typeface="Times New Roman" pitchFamily="18" charset="0"/>
                <a:cs typeface="Times New Roman" pitchFamily="18" charset="0"/>
              </a:rPr>
              <a:t>розум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, характер, воля, </a:t>
            </a:r>
            <a:r>
              <a:rPr lang="ru-RU" sz="3400" dirty="0" err="1" smtClean="0">
                <a:latin typeface="Times New Roman" pitchFamily="18" charset="0"/>
                <a:cs typeface="Times New Roman" pitchFamily="18" charset="0"/>
              </a:rPr>
              <a:t>цивільне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3400" dirty="0" err="1" smtClean="0">
                <a:latin typeface="Times New Roman" pitchFamily="18" charset="0"/>
                <a:cs typeface="Times New Roman" pitchFamily="18" charset="0"/>
              </a:rPr>
              <a:t>інтелектуальне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400" dirty="0" err="1" smtClean="0">
                <a:latin typeface="Times New Roman" pitchFamily="18" charset="0"/>
                <a:cs typeface="Times New Roman" pitchFamily="18" charset="0"/>
              </a:rPr>
              <a:t>обличчя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400" dirty="0" err="1" smtClean="0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400" dirty="0" err="1" smtClean="0">
                <a:latin typeface="Times New Roman" pitchFamily="18" charset="0"/>
                <a:cs typeface="Times New Roman" pitchFamily="18" charset="0"/>
              </a:rPr>
              <a:t>місце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 і роль в </a:t>
            </a:r>
            <a:r>
              <a:rPr lang="ru-RU" sz="3400" dirty="0" err="1" smtClean="0">
                <a:latin typeface="Times New Roman" pitchFamily="18" charset="0"/>
                <a:cs typeface="Times New Roman" pitchFamily="18" charset="0"/>
              </a:rPr>
              <a:t>житті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400" dirty="0" err="1" smtClean="0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400" dirty="0" err="1" smtClean="0">
                <a:latin typeface="Times New Roman" pitchFamily="18" charset="0"/>
                <a:cs typeface="Times New Roman" pitchFamily="18" charset="0"/>
              </a:rPr>
              <a:t>щастя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uk-UA" sz="3400" i="1" dirty="0" smtClean="0">
                <a:latin typeface="Times New Roman" pitchFamily="18" charset="0"/>
                <a:cs typeface="Times New Roman" pitchFamily="18" charset="0"/>
              </a:rPr>
              <a:t>В.О. Сухомлинський</a:t>
            </a:r>
            <a:endParaRPr lang="ru-RU" sz="3400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24" name="Picture 5" descr="DSC_6572 cop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124744"/>
            <a:ext cx="3735764" cy="250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G:\Фото атестація Дем'янівна\DSCN60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3717596"/>
            <a:ext cx="3744416" cy="28077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8147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2040" y="2321496"/>
            <a:ext cx="3402378" cy="45365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1600" y="571365"/>
            <a:ext cx="2997333" cy="53285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42207" y="260648"/>
            <a:ext cx="4512501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68351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3755" y="226743"/>
            <a:ext cx="4578189" cy="27469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2894" y="1340768"/>
            <a:ext cx="4765004" cy="28590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3125027"/>
            <a:ext cx="3056216" cy="278297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convex"/>
          </a:sp3d>
        </p:spPr>
      </p:pic>
      <p:sp>
        <p:nvSpPr>
          <p:cNvPr id="7" name="AutoShape 6"/>
          <p:cNvSpPr>
            <a:spLocks noChangeArrowheads="1"/>
          </p:cNvSpPr>
          <p:nvPr/>
        </p:nvSpPr>
        <p:spPr bwMode="gray">
          <a:xfrm>
            <a:off x="3952894" y="4365103"/>
            <a:ext cx="4867578" cy="237626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BED979"/>
              </a:gs>
              <a:gs pos="100000">
                <a:srgbClr val="BED979">
                  <a:gamma/>
                  <a:tint val="5882"/>
                  <a:invGamma/>
                </a:srgbClr>
              </a:gs>
            </a:gsLst>
            <a:lin ang="0" scaled="1"/>
          </a:gradFill>
          <a:ln w="38100" algn="ctr">
            <a:solidFill>
              <a:srgbClr val="C5A66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88900">
              <a:spcAft>
                <a:spcPts val="0"/>
              </a:spcAft>
            </a:pPr>
            <a:endParaRPr lang="ru-RU" sz="2000" dirty="0">
              <a:effectLst/>
              <a:latin typeface="Times New Roman" panose="02020603050405020304" pitchFamily="18" charset="0"/>
              <a:ea typeface="Courier New" panose="02070309020205020404" pitchFamily="49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37453" y="4365103"/>
            <a:ext cx="4680520" cy="3085803"/>
          </a:xfrm>
        </p:spPr>
        <p:txBody>
          <a:bodyPr>
            <a:norm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ru-RU" sz="2000" dirty="0" smtClean="0">
                <a:solidFill>
                  <a:srgbClr val="FF99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…Наш </a:t>
            </a:r>
            <a:r>
              <a:rPr lang="ru-RU" sz="2000" dirty="0" err="1" smtClean="0">
                <a:solidFill>
                  <a:srgbClr val="FF99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дитсадок</a:t>
            </a:r>
            <a:r>
              <a:rPr lang="ru-RU" sz="2000" dirty="0">
                <a:solidFill>
                  <a:srgbClr val="FF99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FF99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«Ромашка</a:t>
            </a:r>
            <a:r>
              <a:rPr lang="ru-RU" sz="2000" dirty="0">
                <a:solidFill>
                  <a:srgbClr val="FF99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 - </a:t>
            </a:r>
            <a:endParaRPr lang="ru-RU" sz="2000" dirty="0" smtClean="0">
              <a:solidFill>
                <a:srgbClr val="FF99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ctr">
              <a:spcAft>
                <a:spcPts val="0"/>
              </a:spcAft>
              <a:buNone/>
            </a:pPr>
            <a:r>
              <a:rPr lang="ru-RU" sz="2000" dirty="0" err="1" smtClean="0">
                <a:solidFill>
                  <a:srgbClr val="FF99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</a:t>
            </a:r>
            <a:r>
              <a:rPr lang="ru-RU" sz="2000" dirty="0" smtClean="0">
                <a:solidFill>
                  <a:srgbClr val="FF99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FF99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материнська</a:t>
            </a:r>
            <a:r>
              <a:rPr lang="ru-RU" sz="2000" dirty="0">
                <a:solidFill>
                  <a:srgbClr val="FF99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ласка,</a:t>
            </a:r>
          </a:p>
          <a:p>
            <a:pPr marL="0" indent="0" algn="ctr">
              <a:spcAft>
                <a:spcPts val="0"/>
              </a:spcAft>
              <a:buNone/>
            </a:pPr>
            <a:r>
              <a:rPr lang="ru-RU" sz="2000" dirty="0" err="1">
                <a:solidFill>
                  <a:srgbClr val="FF99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Дім</a:t>
            </a:r>
            <a:r>
              <a:rPr lang="ru-RU" sz="2000" dirty="0">
                <a:solidFill>
                  <a:srgbClr val="FF99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FF99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радості</a:t>
            </a:r>
            <a:r>
              <a:rPr lang="ru-RU" sz="2000" dirty="0">
                <a:solidFill>
                  <a:srgbClr val="FF99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і </a:t>
            </a:r>
            <a:r>
              <a:rPr lang="ru-RU" sz="2000" dirty="0" err="1">
                <a:solidFill>
                  <a:srgbClr val="FF99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казки</a:t>
            </a:r>
            <a:r>
              <a:rPr lang="ru-RU" sz="2000" dirty="0">
                <a:solidFill>
                  <a:srgbClr val="FF99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FF99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любові</a:t>
            </a:r>
            <a:r>
              <a:rPr lang="ru-RU" sz="2000" dirty="0">
                <a:solidFill>
                  <a:srgbClr val="FF99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і добра.</a:t>
            </a:r>
          </a:p>
          <a:p>
            <a:pPr marL="0" indent="0" algn="ctr">
              <a:spcAft>
                <a:spcPts val="0"/>
              </a:spcAft>
              <a:buNone/>
            </a:pP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Під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стягом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жовто-синім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ctr">
              <a:spcAft>
                <a:spcPts val="0"/>
              </a:spcAft>
              <a:buNone/>
            </a:pPr>
            <a:r>
              <a:rPr 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Іде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батькам на </a:t>
            </a:r>
            <a:r>
              <a:rPr 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зміну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Допитлива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розумна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весела </a:t>
            </a:r>
            <a:r>
              <a:rPr 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дітвора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 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241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6"/>
          <p:cNvSpPr>
            <a:spLocks noChangeArrowheads="1"/>
          </p:cNvSpPr>
          <p:nvPr/>
        </p:nvSpPr>
        <p:spPr bwMode="gray">
          <a:xfrm>
            <a:off x="2411760" y="1029021"/>
            <a:ext cx="5976664" cy="644977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BED979"/>
              </a:gs>
              <a:gs pos="100000">
                <a:srgbClr val="BED979">
                  <a:gamma/>
                  <a:tint val="5882"/>
                  <a:invGamma/>
                </a:srgbClr>
              </a:gs>
            </a:gsLst>
            <a:lin ang="0" scaled="1"/>
          </a:gradFill>
          <a:ln w="38100" algn="ctr">
            <a:solidFill>
              <a:srgbClr val="C5A66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88900">
              <a:spcAft>
                <a:spcPts val="0"/>
              </a:spcAft>
            </a:pPr>
            <a:r>
              <a:rPr lang="ru-RU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Єдність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ru-RU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національного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і </a:t>
            </a:r>
            <a:r>
              <a:rPr lang="ru-RU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загальнолюдського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</a:p>
          <a:p>
            <a:pPr marL="88900">
              <a:spcAft>
                <a:spcPts val="0"/>
              </a:spcAft>
            </a:pPr>
            <a:r>
              <a:rPr lang="ru-RU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формування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національної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ru-RU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свідомості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.</a:t>
            </a:r>
            <a:endParaRPr lang="ru-RU" sz="2000" dirty="0">
              <a:effectLst/>
              <a:latin typeface="Times New Roman" panose="02020603050405020304" pitchFamily="18" charset="0"/>
              <a:ea typeface="Courier New" panose="02070309020205020404" pitchFamily="49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11560" y="-65290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Принципи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reeform 3"/>
          <p:cNvSpPr>
            <a:spLocks/>
          </p:cNvSpPr>
          <p:nvPr/>
        </p:nvSpPr>
        <p:spPr bwMode="gray">
          <a:xfrm>
            <a:off x="1469037" y="1077710"/>
            <a:ext cx="343487" cy="596288"/>
          </a:xfrm>
          <a:custGeom>
            <a:avLst/>
            <a:gdLst>
              <a:gd name="T0" fmla="*/ 348 w 538"/>
              <a:gd name="T1" fmla="*/ 682 h 840"/>
              <a:gd name="T2" fmla="*/ 340 w 538"/>
              <a:gd name="T3" fmla="*/ 734 h 840"/>
              <a:gd name="T4" fmla="*/ 352 w 538"/>
              <a:gd name="T5" fmla="*/ 770 h 840"/>
              <a:gd name="T6" fmla="*/ 390 w 538"/>
              <a:gd name="T7" fmla="*/ 786 h 840"/>
              <a:gd name="T8" fmla="*/ 434 w 538"/>
              <a:gd name="T9" fmla="*/ 800 h 840"/>
              <a:gd name="T10" fmla="*/ 436 w 538"/>
              <a:gd name="T11" fmla="*/ 826 h 840"/>
              <a:gd name="T12" fmla="*/ 400 w 538"/>
              <a:gd name="T13" fmla="*/ 838 h 840"/>
              <a:gd name="T14" fmla="*/ 382 w 538"/>
              <a:gd name="T15" fmla="*/ 836 h 840"/>
              <a:gd name="T16" fmla="*/ 288 w 538"/>
              <a:gd name="T17" fmla="*/ 828 h 840"/>
              <a:gd name="T18" fmla="*/ 144 w 538"/>
              <a:gd name="T19" fmla="*/ 828 h 840"/>
              <a:gd name="T20" fmla="*/ 42 w 538"/>
              <a:gd name="T21" fmla="*/ 840 h 840"/>
              <a:gd name="T22" fmla="*/ 16 w 538"/>
              <a:gd name="T23" fmla="*/ 840 h 840"/>
              <a:gd name="T24" fmla="*/ 4 w 538"/>
              <a:gd name="T25" fmla="*/ 832 h 840"/>
              <a:gd name="T26" fmla="*/ 0 w 538"/>
              <a:gd name="T27" fmla="*/ 820 h 840"/>
              <a:gd name="T28" fmla="*/ 4 w 538"/>
              <a:gd name="T29" fmla="*/ 804 h 840"/>
              <a:gd name="T30" fmla="*/ 14 w 538"/>
              <a:gd name="T31" fmla="*/ 794 h 840"/>
              <a:gd name="T32" fmla="*/ 32 w 538"/>
              <a:gd name="T33" fmla="*/ 790 h 840"/>
              <a:gd name="T34" fmla="*/ 76 w 538"/>
              <a:gd name="T35" fmla="*/ 780 h 840"/>
              <a:gd name="T36" fmla="*/ 120 w 538"/>
              <a:gd name="T37" fmla="*/ 750 h 840"/>
              <a:gd name="T38" fmla="*/ 154 w 538"/>
              <a:gd name="T39" fmla="*/ 678 h 840"/>
              <a:gd name="T40" fmla="*/ 300 w 538"/>
              <a:gd name="T41" fmla="*/ 168 h 840"/>
              <a:gd name="T42" fmla="*/ 300 w 538"/>
              <a:gd name="T43" fmla="*/ 144 h 840"/>
              <a:gd name="T44" fmla="*/ 292 w 538"/>
              <a:gd name="T45" fmla="*/ 134 h 840"/>
              <a:gd name="T46" fmla="*/ 280 w 538"/>
              <a:gd name="T47" fmla="*/ 130 h 840"/>
              <a:gd name="T48" fmla="*/ 258 w 538"/>
              <a:gd name="T49" fmla="*/ 136 h 840"/>
              <a:gd name="T50" fmla="*/ 206 w 538"/>
              <a:gd name="T51" fmla="*/ 150 h 840"/>
              <a:gd name="T52" fmla="*/ 170 w 538"/>
              <a:gd name="T53" fmla="*/ 156 h 840"/>
              <a:gd name="T54" fmla="*/ 156 w 538"/>
              <a:gd name="T55" fmla="*/ 152 h 840"/>
              <a:gd name="T56" fmla="*/ 150 w 538"/>
              <a:gd name="T57" fmla="*/ 142 h 840"/>
              <a:gd name="T58" fmla="*/ 154 w 538"/>
              <a:gd name="T59" fmla="*/ 122 h 840"/>
              <a:gd name="T60" fmla="*/ 198 w 538"/>
              <a:gd name="T61" fmla="*/ 98 h 840"/>
              <a:gd name="T62" fmla="*/ 262 w 538"/>
              <a:gd name="T63" fmla="*/ 80 h 840"/>
              <a:gd name="T64" fmla="*/ 506 w 538"/>
              <a:gd name="T65" fmla="*/ 2 h 840"/>
              <a:gd name="T66" fmla="*/ 520 w 538"/>
              <a:gd name="T67" fmla="*/ 0 h 840"/>
              <a:gd name="T68" fmla="*/ 532 w 538"/>
              <a:gd name="T69" fmla="*/ 2 h 840"/>
              <a:gd name="T70" fmla="*/ 538 w 538"/>
              <a:gd name="T71" fmla="*/ 12 h 840"/>
              <a:gd name="T72" fmla="*/ 538 w 538"/>
              <a:gd name="T73" fmla="*/ 22 h 840"/>
              <a:gd name="T74" fmla="*/ 534 w 538"/>
              <a:gd name="T75" fmla="*/ 36 h 8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538" h="840">
                <a:moveTo>
                  <a:pt x="532" y="46"/>
                </a:moveTo>
                <a:lnTo>
                  <a:pt x="348" y="682"/>
                </a:lnTo>
                <a:lnTo>
                  <a:pt x="342" y="710"/>
                </a:lnTo>
                <a:lnTo>
                  <a:pt x="340" y="734"/>
                </a:lnTo>
                <a:lnTo>
                  <a:pt x="342" y="754"/>
                </a:lnTo>
                <a:lnTo>
                  <a:pt x="352" y="770"/>
                </a:lnTo>
                <a:lnTo>
                  <a:pt x="368" y="782"/>
                </a:lnTo>
                <a:lnTo>
                  <a:pt x="390" y="786"/>
                </a:lnTo>
                <a:lnTo>
                  <a:pt x="418" y="792"/>
                </a:lnTo>
                <a:lnTo>
                  <a:pt x="434" y="800"/>
                </a:lnTo>
                <a:lnTo>
                  <a:pt x="440" y="810"/>
                </a:lnTo>
                <a:lnTo>
                  <a:pt x="436" y="826"/>
                </a:lnTo>
                <a:lnTo>
                  <a:pt x="422" y="834"/>
                </a:lnTo>
                <a:lnTo>
                  <a:pt x="400" y="838"/>
                </a:lnTo>
                <a:lnTo>
                  <a:pt x="392" y="838"/>
                </a:lnTo>
                <a:lnTo>
                  <a:pt x="382" y="836"/>
                </a:lnTo>
                <a:lnTo>
                  <a:pt x="370" y="836"/>
                </a:lnTo>
                <a:lnTo>
                  <a:pt x="288" y="828"/>
                </a:lnTo>
                <a:lnTo>
                  <a:pt x="218" y="826"/>
                </a:lnTo>
                <a:lnTo>
                  <a:pt x="144" y="828"/>
                </a:lnTo>
                <a:lnTo>
                  <a:pt x="62" y="838"/>
                </a:lnTo>
                <a:lnTo>
                  <a:pt x="42" y="840"/>
                </a:lnTo>
                <a:lnTo>
                  <a:pt x="26" y="840"/>
                </a:lnTo>
                <a:lnTo>
                  <a:pt x="16" y="840"/>
                </a:lnTo>
                <a:lnTo>
                  <a:pt x="10" y="836"/>
                </a:lnTo>
                <a:lnTo>
                  <a:pt x="4" y="832"/>
                </a:lnTo>
                <a:lnTo>
                  <a:pt x="2" y="826"/>
                </a:lnTo>
                <a:lnTo>
                  <a:pt x="0" y="820"/>
                </a:lnTo>
                <a:lnTo>
                  <a:pt x="0" y="812"/>
                </a:lnTo>
                <a:lnTo>
                  <a:pt x="4" y="804"/>
                </a:lnTo>
                <a:lnTo>
                  <a:pt x="8" y="800"/>
                </a:lnTo>
                <a:lnTo>
                  <a:pt x="14" y="794"/>
                </a:lnTo>
                <a:lnTo>
                  <a:pt x="22" y="792"/>
                </a:lnTo>
                <a:lnTo>
                  <a:pt x="32" y="790"/>
                </a:lnTo>
                <a:lnTo>
                  <a:pt x="50" y="786"/>
                </a:lnTo>
                <a:lnTo>
                  <a:pt x="76" y="780"/>
                </a:lnTo>
                <a:lnTo>
                  <a:pt x="100" y="772"/>
                </a:lnTo>
                <a:lnTo>
                  <a:pt x="120" y="750"/>
                </a:lnTo>
                <a:lnTo>
                  <a:pt x="138" y="720"/>
                </a:lnTo>
                <a:lnTo>
                  <a:pt x="154" y="678"/>
                </a:lnTo>
                <a:lnTo>
                  <a:pt x="296" y="180"/>
                </a:lnTo>
                <a:lnTo>
                  <a:pt x="300" y="168"/>
                </a:lnTo>
                <a:lnTo>
                  <a:pt x="300" y="152"/>
                </a:lnTo>
                <a:lnTo>
                  <a:pt x="300" y="144"/>
                </a:lnTo>
                <a:lnTo>
                  <a:pt x="296" y="138"/>
                </a:lnTo>
                <a:lnTo>
                  <a:pt x="292" y="134"/>
                </a:lnTo>
                <a:lnTo>
                  <a:pt x="288" y="132"/>
                </a:lnTo>
                <a:lnTo>
                  <a:pt x="280" y="130"/>
                </a:lnTo>
                <a:lnTo>
                  <a:pt x="272" y="132"/>
                </a:lnTo>
                <a:lnTo>
                  <a:pt x="258" y="136"/>
                </a:lnTo>
                <a:lnTo>
                  <a:pt x="236" y="142"/>
                </a:lnTo>
                <a:lnTo>
                  <a:pt x="206" y="150"/>
                </a:lnTo>
                <a:lnTo>
                  <a:pt x="186" y="154"/>
                </a:lnTo>
                <a:lnTo>
                  <a:pt x="170" y="156"/>
                </a:lnTo>
                <a:lnTo>
                  <a:pt x="162" y="154"/>
                </a:lnTo>
                <a:lnTo>
                  <a:pt x="156" y="152"/>
                </a:lnTo>
                <a:lnTo>
                  <a:pt x="152" y="148"/>
                </a:lnTo>
                <a:lnTo>
                  <a:pt x="150" y="142"/>
                </a:lnTo>
                <a:lnTo>
                  <a:pt x="148" y="134"/>
                </a:lnTo>
                <a:lnTo>
                  <a:pt x="154" y="122"/>
                </a:lnTo>
                <a:lnTo>
                  <a:pt x="170" y="110"/>
                </a:lnTo>
                <a:lnTo>
                  <a:pt x="198" y="98"/>
                </a:lnTo>
                <a:lnTo>
                  <a:pt x="230" y="88"/>
                </a:lnTo>
                <a:lnTo>
                  <a:pt x="262" y="80"/>
                </a:lnTo>
                <a:lnTo>
                  <a:pt x="390" y="42"/>
                </a:lnTo>
                <a:lnTo>
                  <a:pt x="506" y="2"/>
                </a:lnTo>
                <a:lnTo>
                  <a:pt x="514" y="0"/>
                </a:lnTo>
                <a:lnTo>
                  <a:pt x="520" y="0"/>
                </a:lnTo>
                <a:lnTo>
                  <a:pt x="526" y="0"/>
                </a:lnTo>
                <a:lnTo>
                  <a:pt x="532" y="2"/>
                </a:lnTo>
                <a:lnTo>
                  <a:pt x="536" y="6"/>
                </a:lnTo>
                <a:lnTo>
                  <a:pt x="538" y="12"/>
                </a:lnTo>
                <a:lnTo>
                  <a:pt x="538" y="18"/>
                </a:lnTo>
                <a:lnTo>
                  <a:pt x="538" y="22"/>
                </a:lnTo>
                <a:lnTo>
                  <a:pt x="536" y="28"/>
                </a:lnTo>
                <a:lnTo>
                  <a:pt x="534" y="36"/>
                </a:lnTo>
                <a:lnTo>
                  <a:pt x="532" y="4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  <a:scene3d>
            <a:camera prst="legacyPerspectiveFront">
              <a:rot lat="20099999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FBE4AE"/>
            </a:extrusionClr>
            <a:contourClr>
              <a:srgbClr val="FBE4AE"/>
            </a:contourClr>
          </a:sp3d>
          <a:extLst/>
        </p:spPr>
        <p:txBody>
          <a:bodyPr>
            <a:flatTx/>
          </a:bodyPr>
          <a:lstStyle/>
          <a:p>
            <a:endParaRPr lang="ru-RU"/>
          </a:p>
        </p:txBody>
      </p:sp>
      <p:sp>
        <p:nvSpPr>
          <p:cNvPr id="6" name="Freeform 4"/>
          <p:cNvSpPr>
            <a:spLocks/>
          </p:cNvSpPr>
          <p:nvPr/>
        </p:nvSpPr>
        <p:spPr bwMode="gray">
          <a:xfrm>
            <a:off x="1469037" y="1958790"/>
            <a:ext cx="394317" cy="547274"/>
          </a:xfrm>
          <a:custGeom>
            <a:avLst/>
            <a:gdLst>
              <a:gd name="T0" fmla="*/ 256 w 732"/>
              <a:gd name="T1" fmla="*/ 662 h 824"/>
              <a:gd name="T2" fmla="*/ 314 w 732"/>
              <a:gd name="T3" fmla="*/ 660 h 824"/>
              <a:gd name="T4" fmla="*/ 372 w 732"/>
              <a:gd name="T5" fmla="*/ 660 h 824"/>
              <a:gd name="T6" fmla="*/ 534 w 732"/>
              <a:gd name="T7" fmla="*/ 660 h 824"/>
              <a:gd name="T8" fmla="*/ 574 w 732"/>
              <a:gd name="T9" fmla="*/ 638 h 824"/>
              <a:gd name="T10" fmla="*/ 594 w 732"/>
              <a:gd name="T11" fmla="*/ 606 h 824"/>
              <a:gd name="T12" fmla="*/ 610 w 732"/>
              <a:gd name="T13" fmla="*/ 594 h 824"/>
              <a:gd name="T14" fmla="*/ 626 w 732"/>
              <a:gd name="T15" fmla="*/ 592 h 824"/>
              <a:gd name="T16" fmla="*/ 636 w 732"/>
              <a:gd name="T17" fmla="*/ 598 h 824"/>
              <a:gd name="T18" fmla="*/ 638 w 732"/>
              <a:gd name="T19" fmla="*/ 610 h 824"/>
              <a:gd name="T20" fmla="*/ 632 w 732"/>
              <a:gd name="T21" fmla="*/ 636 h 824"/>
              <a:gd name="T22" fmla="*/ 620 w 732"/>
              <a:gd name="T23" fmla="*/ 668 h 824"/>
              <a:gd name="T24" fmla="*/ 604 w 732"/>
              <a:gd name="T25" fmla="*/ 724 h 824"/>
              <a:gd name="T26" fmla="*/ 582 w 732"/>
              <a:gd name="T27" fmla="*/ 796 h 824"/>
              <a:gd name="T28" fmla="*/ 558 w 732"/>
              <a:gd name="T29" fmla="*/ 820 h 824"/>
              <a:gd name="T30" fmla="*/ 542 w 732"/>
              <a:gd name="T31" fmla="*/ 818 h 824"/>
              <a:gd name="T32" fmla="*/ 484 w 732"/>
              <a:gd name="T33" fmla="*/ 818 h 824"/>
              <a:gd name="T34" fmla="*/ 306 w 732"/>
              <a:gd name="T35" fmla="*/ 818 h 824"/>
              <a:gd name="T36" fmla="*/ 184 w 732"/>
              <a:gd name="T37" fmla="*/ 818 h 824"/>
              <a:gd name="T38" fmla="*/ 120 w 732"/>
              <a:gd name="T39" fmla="*/ 820 h 824"/>
              <a:gd name="T40" fmla="*/ 46 w 732"/>
              <a:gd name="T41" fmla="*/ 824 h 824"/>
              <a:gd name="T42" fmla="*/ 30 w 732"/>
              <a:gd name="T43" fmla="*/ 824 h 824"/>
              <a:gd name="T44" fmla="*/ 10 w 732"/>
              <a:gd name="T45" fmla="*/ 820 h 824"/>
              <a:gd name="T46" fmla="*/ 2 w 732"/>
              <a:gd name="T47" fmla="*/ 810 h 824"/>
              <a:gd name="T48" fmla="*/ 4 w 732"/>
              <a:gd name="T49" fmla="*/ 790 h 824"/>
              <a:gd name="T50" fmla="*/ 40 w 732"/>
              <a:gd name="T51" fmla="*/ 746 h 824"/>
              <a:gd name="T52" fmla="*/ 112 w 732"/>
              <a:gd name="T53" fmla="*/ 684 h 824"/>
              <a:gd name="T54" fmla="*/ 230 w 732"/>
              <a:gd name="T55" fmla="*/ 590 h 824"/>
              <a:gd name="T56" fmla="*/ 340 w 732"/>
              <a:gd name="T57" fmla="*/ 496 h 824"/>
              <a:gd name="T58" fmla="*/ 418 w 732"/>
              <a:gd name="T59" fmla="*/ 422 h 824"/>
              <a:gd name="T60" fmla="*/ 476 w 732"/>
              <a:gd name="T61" fmla="*/ 342 h 824"/>
              <a:gd name="T62" fmla="*/ 516 w 732"/>
              <a:gd name="T63" fmla="*/ 240 h 824"/>
              <a:gd name="T64" fmla="*/ 516 w 732"/>
              <a:gd name="T65" fmla="*/ 158 h 824"/>
              <a:gd name="T66" fmla="*/ 488 w 732"/>
              <a:gd name="T67" fmla="*/ 104 h 824"/>
              <a:gd name="T68" fmla="*/ 438 w 732"/>
              <a:gd name="T69" fmla="*/ 70 h 824"/>
              <a:gd name="T70" fmla="*/ 364 w 732"/>
              <a:gd name="T71" fmla="*/ 70 h 824"/>
              <a:gd name="T72" fmla="*/ 286 w 732"/>
              <a:gd name="T73" fmla="*/ 110 h 824"/>
              <a:gd name="T74" fmla="*/ 216 w 732"/>
              <a:gd name="T75" fmla="*/ 190 h 824"/>
              <a:gd name="T76" fmla="*/ 200 w 732"/>
              <a:gd name="T77" fmla="*/ 208 h 824"/>
              <a:gd name="T78" fmla="*/ 184 w 732"/>
              <a:gd name="T79" fmla="*/ 214 h 824"/>
              <a:gd name="T80" fmla="*/ 172 w 732"/>
              <a:gd name="T81" fmla="*/ 210 h 824"/>
              <a:gd name="T82" fmla="*/ 166 w 732"/>
              <a:gd name="T83" fmla="*/ 202 h 824"/>
              <a:gd name="T84" fmla="*/ 170 w 732"/>
              <a:gd name="T85" fmla="*/ 172 h 824"/>
              <a:gd name="T86" fmla="*/ 206 w 732"/>
              <a:gd name="T87" fmla="*/ 120 h 824"/>
              <a:gd name="T88" fmla="*/ 276 w 732"/>
              <a:gd name="T89" fmla="*/ 56 h 824"/>
              <a:gd name="T90" fmla="*/ 368 w 732"/>
              <a:gd name="T91" fmla="*/ 14 h 824"/>
              <a:gd name="T92" fmla="*/ 472 w 732"/>
              <a:gd name="T93" fmla="*/ 0 h 824"/>
              <a:gd name="T94" fmla="*/ 570 w 732"/>
              <a:gd name="T95" fmla="*/ 12 h 824"/>
              <a:gd name="T96" fmla="*/ 650 w 732"/>
              <a:gd name="T97" fmla="*/ 50 h 824"/>
              <a:gd name="T98" fmla="*/ 712 w 732"/>
              <a:gd name="T99" fmla="*/ 118 h 824"/>
              <a:gd name="T100" fmla="*/ 732 w 732"/>
              <a:gd name="T101" fmla="*/ 210 h 824"/>
              <a:gd name="T102" fmla="*/ 710 w 732"/>
              <a:gd name="T103" fmla="*/ 306 h 824"/>
              <a:gd name="T104" fmla="*/ 642 w 732"/>
              <a:gd name="T105" fmla="*/ 390 h 824"/>
              <a:gd name="T106" fmla="*/ 574 w 732"/>
              <a:gd name="T107" fmla="*/ 436 h 824"/>
              <a:gd name="T108" fmla="*/ 520 w 732"/>
              <a:gd name="T109" fmla="*/ 466 h 824"/>
              <a:gd name="T110" fmla="*/ 436 w 732"/>
              <a:gd name="T111" fmla="*/ 514 h 824"/>
              <a:gd name="T112" fmla="*/ 276 w 732"/>
              <a:gd name="T113" fmla="*/ 616 h 8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732" h="824">
                <a:moveTo>
                  <a:pt x="206" y="668"/>
                </a:moveTo>
                <a:lnTo>
                  <a:pt x="256" y="662"/>
                </a:lnTo>
                <a:lnTo>
                  <a:pt x="300" y="660"/>
                </a:lnTo>
                <a:lnTo>
                  <a:pt x="314" y="660"/>
                </a:lnTo>
                <a:lnTo>
                  <a:pt x="338" y="660"/>
                </a:lnTo>
                <a:lnTo>
                  <a:pt x="372" y="660"/>
                </a:lnTo>
                <a:lnTo>
                  <a:pt x="508" y="662"/>
                </a:lnTo>
                <a:lnTo>
                  <a:pt x="534" y="660"/>
                </a:lnTo>
                <a:lnTo>
                  <a:pt x="556" y="652"/>
                </a:lnTo>
                <a:lnTo>
                  <a:pt x="574" y="638"/>
                </a:lnTo>
                <a:lnTo>
                  <a:pt x="586" y="618"/>
                </a:lnTo>
                <a:lnTo>
                  <a:pt x="594" y="606"/>
                </a:lnTo>
                <a:lnTo>
                  <a:pt x="602" y="598"/>
                </a:lnTo>
                <a:lnTo>
                  <a:pt x="610" y="594"/>
                </a:lnTo>
                <a:lnTo>
                  <a:pt x="618" y="592"/>
                </a:lnTo>
                <a:lnTo>
                  <a:pt x="626" y="592"/>
                </a:lnTo>
                <a:lnTo>
                  <a:pt x="632" y="594"/>
                </a:lnTo>
                <a:lnTo>
                  <a:pt x="636" y="598"/>
                </a:lnTo>
                <a:lnTo>
                  <a:pt x="638" y="604"/>
                </a:lnTo>
                <a:lnTo>
                  <a:pt x="638" y="610"/>
                </a:lnTo>
                <a:lnTo>
                  <a:pt x="636" y="622"/>
                </a:lnTo>
                <a:lnTo>
                  <a:pt x="632" y="636"/>
                </a:lnTo>
                <a:lnTo>
                  <a:pt x="624" y="656"/>
                </a:lnTo>
                <a:lnTo>
                  <a:pt x="620" y="668"/>
                </a:lnTo>
                <a:lnTo>
                  <a:pt x="614" y="690"/>
                </a:lnTo>
                <a:lnTo>
                  <a:pt x="604" y="724"/>
                </a:lnTo>
                <a:lnTo>
                  <a:pt x="592" y="768"/>
                </a:lnTo>
                <a:lnTo>
                  <a:pt x="582" y="796"/>
                </a:lnTo>
                <a:lnTo>
                  <a:pt x="572" y="812"/>
                </a:lnTo>
                <a:lnTo>
                  <a:pt x="558" y="820"/>
                </a:lnTo>
                <a:lnTo>
                  <a:pt x="556" y="820"/>
                </a:lnTo>
                <a:lnTo>
                  <a:pt x="542" y="818"/>
                </a:lnTo>
                <a:lnTo>
                  <a:pt x="518" y="818"/>
                </a:lnTo>
                <a:lnTo>
                  <a:pt x="484" y="818"/>
                </a:lnTo>
                <a:lnTo>
                  <a:pt x="384" y="818"/>
                </a:lnTo>
                <a:lnTo>
                  <a:pt x="306" y="818"/>
                </a:lnTo>
                <a:lnTo>
                  <a:pt x="240" y="818"/>
                </a:lnTo>
                <a:lnTo>
                  <a:pt x="184" y="818"/>
                </a:lnTo>
                <a:lnTo>
                  <a:pt x="138" y="818"/>
                </a:lnTo>
                <a:lnTo>
                  <a:pt x="120" y="820"/>
                </a:lnTo>
                <a:lnTo>
                  <a:pt x="88" y="820"/>
                </a:lnTo>
                <a:lnTo>
                  <a:pt x="46" y="824"/>
                </a:lnTo>
                <a:lnTo>
                  <a:pt x="36" y="824"/>
                </a:lnTo>
                <a:lnTo>
                  <a:pt x="30" y="824"/>
                </a:lnTo>
                <a:lnTo>
                  <a:pt x="18" y="824"/>
                </a:lnTo>
                <a:lnTo>
                  <a:pt x="10" y="820"/>
                </a:lnTo>
                <a:lnTo>
                  <a:pt x="4" y="816"/>
                </a:lnTo>
                <a:lnTo>
                  <a:pt x="2" y="810"/>
                </a:lnTo>
                <a:lnTo>
                  <a:pt x="0" y="802"/>
                </a:lnTo>
                <a:lnTo>
                  <a:pt x="4" y="790"/>
                </a:lnTo>
                <a:lnTo>
                  <a:pt x="18" y="770"/>
                </a:lnTo>
                <a:lnTo>
                  <a:pt x="40" y="746"/>
                </a:lnTo>
                <a:lnTo>
                  <a:pt x="72" y="718"/>
                </a:lnTo>
                <a:lnTo>
                  <a:pt x="112" y="684"/>
                </a:lnTo>
                <a:lnTo>
                  <a:pt x="160" y="644"/>
                </a:lnTo>
                <a:lnTo>
                  <a:pt x="230" y="590"/>
                </a:lnTo>
                <a:lnTo>
                  <a:pt x="288" y="540"/>
                </a:lnTo>
                <a:lnTo>
                  <a:pt x="340" y="496"/>
                </a:lnTo>
                <a:lnTo>
                  <a:pt x="382" y="456"/>
                </a:lnTo>
                <a:lnTo>
                  <a:pt x="418" y="422"/>
                </a:lnTo>
                <a:lnTo>
                  <a:pt x="442" y="392"/>
                </a:lnTo>
                <a:lnTo>
                  <a:pt x="476" y="342"/>
                </a:lnTo>
                <a:lnTo>
                  <a:pt x="500" y="292"/>
                </a:lnTo>
                <a:lnTo>
                  <a:pt x="516" y="240"/>
                </a:lnTo>
                <a:lnTo>
                  <a:pt x="520" y="190"/>
                </a:lnTo>
                <a:lnTo>
                  <a:pt x="516" y="158"/>
                </a:lnTo>
                <a:lnTo>
                  <a:pt x="506" y="130"/>
                </a:lnTo>
                <a:lnTo>
                  <a:pt x="488" y="104"/>
                </a:lnTo>
                <a:lnTo>
                  <a:pt x="466" y="82"/>
                </a:lnTo>
                <a:lnTo>
                  <a:pt x="438" y="70"/>
                </a:lnTo>
                <a:lnTo>
                  <a:pt x="408" y="66"/>
                </a:lnTo>
                <a:lnTo>
                  <a:pt x="364" y="70"/>
                </a:lnTo>
                <a:lnTo>
                  <a:pt x="324" y="86"/>
                </a:lnTo>
                <a:lnTo>
                  <a:pt x="286" y="110"/>
                </a:lnTo>
                <a:lnTo>
                  <a:pt x="250" y="144"/>
                </a:lnTo>
                <a:lnTo>
                  <a:pt x="216" y="190"/>
                </a:lnTo>
                <a:lnTo>
                  <a:pt x="208" y="200"/>
                </a:lnTo>
                <a:lnTo>
                  <a:pt x="200" y="208"/>
                </a:lnTo>
                <a:lnTo>
                  <a:pt x="192" y="212"/>
                </a:lnTo>
                <a:lnTo>
                  <a:pt x="184" y="214"/>
                </a:lnTo>
                <a:lnTo>
                  <a:pt x="178" y="212"/>
                </a:lnTo>
                <a:lnTo>
                  <a:pt x="172" y="210"/>
                </a:lnTo>
                <a:lnTo>
                  <a:pt x="168" y="206"/>
                </a:lnTo>
                <a:lnTo>
                  <a:pt x="166" y="202"/>
                </a:lnTo>
                <a:lnTo>
                  <a:pt x="166" y="194"/>
                </a:lnTo>
                <a:lnTo>
                  <a:pt x="170" y="172"/>
                </a:lnTo>
                <a:lnTo>
                  <a:pt x="184" y="146"/>
                </a:lnTo>
                <a:lnTo>
                  <a:pt x="206" y="120"/>
                </a:lnTo>
                <a:lnTo>
                  <a:pt x="236" y="88"/>
                </a:lnTo>
                <a:lnTo>
                  <a:pt x="276" y="56"/>
                </a:lnTo>
                <a:lnTo>
                  <a:pt x="320" y="32"/>
                </a:lnTo>
                <a:lnTo>
                  <a:pt x="368" y="14"/>
                </a:lnTo>
                <a:lnTo>
                  <a:pt x="418" y="4"/>
                </a:lnTo>
                <a:lnTo>
                  <a:pt x="472" y="0"/>
                </a:lnTo>
                <a:lnTo>
                  <a:pt x="524" y="4"/>
                </a:lnTo>
                <a:lnTo>
                  <a:pt x="570" y="12"/>
                </a:lnTo>
                <a:lnTo>
                  <a:pt x="612" y="28"/>
                </a:lnTo>
                <a:lnTo>
                  <a:pt x="650" y="50"/>
                </a:lnTo>
                <a:lnTo>
                  <a:pt x="686" y="82"/>
                </a:lnTo>
                <a:lnTo>
                  <a:pt x="712" y="118"/>
                </a:lnTo>
                <a:lnTo>
                  <a:pt x="728" y="162"/>
                </a:lnTo>
                <a:lnTo>
                  <a:pt x="732" y="210"/>
                </a:lnTo>
                <a:lnTo>
                  <a:pt x="726" y="260"/>
                </a:lnTo>
                <a:lnTo>
                  <a:pt x="710" y="306"/>
                </a:lnTo>
                <a:lnTo>
                  <a:pt x="682" y="350"/>
                </a:lnTo>
                <a:lnTo>
                  <a:pt x="642" y="390"/>
                </a:lnTo>
                <a:lnTo>
                  <a:pt x="590" y="426"/>
                </a:lnTo>
                <a:lnTo>
                  <a:pt x="574" y="436"/>
                </a:lnTo>
                <a:lnTo>
                  <a:pt x="552" y="448"/>
                </a:lnTo>
                <a:lnTo>
                  <a:pt x="520" y="466"/>
                </a:lnTo>
                <a:lnTo>
                  <a:pt x="482" y="488"/>
                </a:lnTo>
                <a:lnTo>
                  <a:pt x="436" y="514"/>
                </a:lnTo>
                <a:lnTo>
                  <a:pt x="352" y="564"/>
                </a:lnTo>
                <a:lnTo>
                  <a:pt x="276" y="616"/>
                </a:lnTo>
                <a:lnTo>
                  <a:pt x="206" y="6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  <a:scene3d>
            <a:camera prst="legacyPerspectiveFront">
              <a:rot lat="20099999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FBE4AE"/>
            </a:extrusionClr>
            <a:contourClr>
              <a:srgbClr val="FBE4AE"/>
            </a:contourClr>
          </a:sp3d>
          <a:extLst/>
        </p:spPr>
        <p:txBody>
          <a:bodyPr>
            <a:flatTx/>
          </a:bodyPr>
          <a:lstStyle/>
          <a:p>
            <a:endParaRPr lang="ru-RU"/>
          </a:p>
        </p:txBody>
      </p:sp>
      <p:sp>
        <p:nvSpPr>
          <p:cNvPr id="7" name="Freeform 5"/>
          <p:cNvSpPr>
            <a:spLocks/>
          </p:cNvSpPr>
          <p:nvPr/>
        </p:nvSpPr>
        <p:spPr bwMode="gray">
          <a:xfrm>
            <a:off x="1469038" y="3081183"/>
            <a:ext cx="394316" cy="575266"/>
          </a:xfrm>
          <a:custGeom>
            <a:avLst/>
            <a:gdLst>
              <a:gd name="T0" fmla="*/ 386 w 724"/>
              <a:gd name="T1" fmla="*/ 388 h 950"/>
              <a:gd name="T2" fmla="*/ 476 w 724"/>
              <a:gd name="T3" fmla="*/ 390 h 950"/>
              <a:gd name="T4" fmla="*/ 566 w 724"/>
              <a:gd name="T5" fmla="*/ 414 h 950"/>
              <a:gd name="T6" fmla="*/ 640 w 724"/>
              <a:gd name="T7" fmla="*/ 466 h 950"/>
              <a:gd name="T8" fmla="*/ 684 w 724"/>
              <a:gd name="T9" fmla="*/ 546 h 950"/>
              <a:gd name="T10" fmla="*/ 684 w 724"/>
              <a:gd name="T11" fmla="*/ 650 h 950"/>
              <a:gd name="T12" fmla="*/ 638 w 724"/>
              <a:gd name="T13" fmla="*/ 752 h 950"/>
              <a:gd name="T14" fmla="*/ 558 w 724"/>
              <a:gd name="T15" fmla="*/ 838 h 950"/>
              <a:gd name="T16" fmla="*/ 462 w 724"/>
              <a:gd name="T17" fmla="*/ 898 h 950"/>
              <a:gd name="T18" fmla="*/ 344 w 724"/>
              <a:gd name="T19" fmla="*/ 936 h 950"/>
              <a:gd name="T20" fmla="*/ 208 w 724"/>
              <a:gd name="T21" fmla="*/ 950 h 950"/>
              <a:gd name="T22" fmla="*/ 118 w 724"/>
              <a:gd name="T23" fmla="*/ 942 h 950"/>
              <a:gd name="T24" fmla="*/ 46 w 724"/>
              <a:gd name="T25" fmla="*/ 918 h 950"/>
              <a:gd name="T26" fmla="*/ 6 w 724"/>
              <a:gd name="T27" fmla="*/ 876 h 950"/>
              <a:gd name="T28" fmla="*/ 6 w 724"/>
              <a:gd name="T29" fmla="*/ 822 h 950"/>
              <a:gd name="T30" fmla="*/ 44 w 724"/>
              <a:gd name="T31" fmla="*/ 786 h 950"/>
              <a:gd name="T32" fmla="*/ 102 w 724"/>
              <a:gd name="T33" fmla="*/ 786 h 950"/>
              <a:gd name="T34" fmla="*/ 158 w 724"/>
              <a:gd name="T35" fmla="*/ 826 h 950"/>
              <a:gd name="T36" fmla="*/ 204 w 724"/>
              <a:gd name="T37" fmla="*/ 888 h 950"/>
              <a:gd name="T38" fmla="*/ 244 w 724"/>
              <a:gd name="T39" fmla="*/ 908 h 950"/>
              <a:gd name="T40" fmla="*/ 314 w 724"/>
              <a:gd name="T41" fmla="*/ 888 h 950"/>
              <a:gd name="T42" fmla="*/ 386 w 724"/>
              <a:gd name="T43" fmla="*/ 830 h 950"/>
              <a:gd name="T44" fmla="*/ 436 w 724"/>
              <a:gd name="T45" fmla="*/ 760 h 950"/>
              <a:gd name="T46" fmla="*/ 474 w 724"/>
              <a:gd name="T47" fmla="*/ 670 h 950"/>
              <a:gd name="T48" fmla="*/ 486 w 724"/>
              <a:gd name="T49" fmla="*/ 586 h 950"/>
              <a:gd name="T50" fmla="*/ 476 w 724"/>
              <a:gd name="T51" fmla="*/ 522 h 950"/>
              <a:gd name="T52" fmla="*/ 442 w 724"/>
              <a:gd name="T53" fmla="*/ 472 h 950"/>
              <a:gd name="T54" fmla="*/ 370 w 724"/>
              <a:gd name="T55" fmla="*/ 434 h 950"/>
              <a:gd name="T56" fmla="*/ 288 w 724"/>
              <a:gd name="T57" fmla="*/ 432 h 950"/>
              <a:gd name="T58" fmla="*/ 200 w 724"/>
              <a:gd name="T59" fmla="*/ 456 h 950"/>
              <a:gd name="T60" fmla="*/ 188 w 724"/>
              <a:gd name="T61" fmla="*/ 458 h 950"/>
              <a:gd name="T62" fmla="*/ 176 w 724"/>
              <a:gd name="T63" fmla="*/ 454 h 950"/>
              <a:gd name="T64" fmla="*/ 170 w 724"/>
              <a:gd name="T65" fmla="*/ 444 h 950"/>
              <a:gd name="T66" fmla="*/ 174 w 724"/>
              <a:gd name="T67" fmla="*/ 424 h 950"/>
              <a:gd name="T68" fmla="*/ 220 w 724"/>
              <a:gd name="T69" fmla="*/ 394 h 950"/>
              <a:gd name="T70" fmla="*/ 290 w 724"/>
              <a:gd name="T71" fmla="*/ 370 h 950"/>
              <a:gd name="T72" fmla="*/ 376 w 724"/>
              <a:gd name="T73" fmla="*/ 336 h 950"/>
              <a:gd name="T74" fmla="*/ 422 w 724"/>
              <a:gd name="T75" fmla="*/ 316 h 950"/>
              <a:gd name="T76" fmla="*/ 492 w 724"/>
              <a:gd name="T77" fmla="*/ 258 h 950"/>
              <a:gd name="T78" fmla="*/ 526 w 724"/>
              <a:gd name="T79" fmla="*/ 188 h 950"/>
              <a:gd name="T80" fmla="*/ 528 w 724"/>
              <a:gd name="T81" fmla="*/ 124 h 950"/>
              <a:gd name="T82" fmla="*/ 506 w 724"/>
              <a:gd name="T83" fmla="*/ 82 h 950"/>
              <a:gd name="T84" fmla="*/ 466 w 724"/>
              <a:gd name="T85" fmla="*/ 58 h 950"/>
              <a:gd name="T86" fmla="*/ 406 w 724"/>
              <a:gd name="T87" fmla="*/ 60 h 950"/>
              <a:gd name="T88" fmla="*/ 330 w 724"/>
              <a:gd name="T89" fmla="*/ 100 h 950"/>
              <a:gd name="T90" fmla="*/ 272 w 724"/>
              <a:gd name="T91" fmla="*/ 148 h 950"/>
              <a:gd name="T92" fmla="*/ 252 w 724"/>
              <a:gd name="T93" fmla="*/ 152 h 950"/>
              <a:gd name="T94" fmla="*/ 242 w 724"/>
              <a:gd name="T95" fmla="*/ 148 h 950"/>
              <a:gd name="T96" fmla="*/ 240 w 724"/>
              <a:gd name="T97" fmla="*/ 136 h 950"/>
              <a:gd name="T98" fmla="*/ 262 w 724"/>
              <a:gd name="T99" fmla="*/ 92 h 950"/>
              <a:gd name="T100" fmla="*/ 338 w 724"/>
              <a:gd name="T101" fmla="*/ 38 h 950"/>
              <a:gd name="T102" fmla="*/ 440 w 724"/>
              <a:gd name="T103" fmla="*/ 4 h 950"/>
              <a:gd name="T104" fmla="*/ 554 w 724"/>
              <a:gd name="T105" fmla="*/ 4 h 950"/>
              <a:gd name="T106" fmla="*/ 648 w 724"/>
              <a:gd name="T107" fmla="*/ 36 h 950"/>
              <a:gd name="T108" fmla="*/ 706 w 724"/>
              <a:gd name="T109" fmla="*/ 86 h 950"/>
              <a:gd name="T110" fmla="*/ 724 w 724"/>
              <a:gd name="T111" fmla="*/ 154 h 950"/>
              <a:gd name="T112" fmla="*/ 702 w 724"/>
              <a:gd name="T113" fmla="*/ 228 h 950"/>
              <a:gd name="T114" fmla="*/ 632 w 724"/>
              <a:gd name="T115" fmla="*/ 290 h 950"/>
              <a:gd name="T116" fmla="*/ 570 w 724"/>
              <a:gd name="T117" fmla="*/ 318 h 950"/>
              <a:gd name="T118" fmla="*/ 522 w 724"/>
              <a:gd name="T119" fmla="*/ 336 h 950"/>
              <a:gd name="T120" fmla="*/ 442 w 724"/>
              <a:gd name="T121" fmla="*/ 360 h 950"/>
              <a:gd name="T122" fmla="*/ 386 w 724"/>
              <a:gd name="T123" fmla="*/ 376 h 9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24" h="950">
                <a:moveTo>
                  <a:pt x="338" y="390"/>
                </a:moveTo>
                <a:lnTo>
                  <a:pt x="386" y="388"/>
                </a:lnTo>
                <a:lnTo>
                  <a:pt x="422" y="388"/>
                </a:lnTo>
                <a:lnTo>
                  <a:pt x="476" y="390"/>
                </a:lnTo>
                <a:lnTo>
                  <a:pt x="524" y="400"/>
                </a:lnTo>
                <a:lnTo>
                  <a:pt x="566" y="414"/>
                </a:lnTo>
                <a:lnTo>
                  <a:pt x="602" y="432"/>
                </a:lnTo>
                <a:lnTo>
                  <a:pt x="640" y="466"/>
                </a:lnTo>
                <a:lnTo>
                  <a:pt x="666" y="504"/>
                </a:lnTo>
                <a:lnTo>
                  <a:pt x="684" y="546"/>
                </a:lnTo>
                <a:lnTo>
                  <a:pt x="688" y="594"/>
                </a:lnTo>
                <a:lnTo>
                  <a:pt x="684" y="650"/>
                </a:lnTo>
                <a:lnTo>
                  <a:pt x="666" y="702"/>
                </a:lnTo>
                <a:lnTo>
                  <a:pt x="638" y="752"/>
                </a:lnTo>
                <a:lnTo>
                  <a:pt x="600" y="798"/>
                </a:lnTo>
                <a:lnTo>
                  <a:pt x="558" y="838"/>
                </a:lnTo>
                <a:lnTo>
                  <a:pt x="512" y="870"/>
                </a:lnTo>
                <a:lnTo>
                  <a:pt x="462" y="898"/>
                </a:lnTo>
                <a:lnTo>
                  <a:pt x="406" y="920"/>
                </a:lnTo>
                <a:lnTo>
                  <a:pt x="344" y="936"/>
                </a:lnTo>
                <a:lnTo>
                  <a:pt x="278" y="946"/>
                </a:lnTo>
                <a:lnTo>
                  <a:pt x="208" y="950"/>
                </a:lnTo>
                <a:lnTo>
                  <a:pt x="160" y="948"/>
                </a:lnTo>
                <a:lnTo>
                  <a:pt x="118" y="942"/>
                </a:lnTo>
                <a:lnTo>
                  <a:pt x="80" y="932"/>
                </a:lnTo>
                <a:lnTo>
                  <a:pt x="46" y="918"/>
                </a:lnTo>
                <a:lnTo>
                  <a:pt x="20" y="900"/>
                </a:lnTo>
                <a:lnTo>
                  <a:pt x="6" y="876"/>
                </a:lnTo>
                <a:lnTo>
                  <a:pt x="0" y="850"/>
                </a:lnTo>
                <a:lnTo>
                  <a:pt x="6" y="822"/>
                </a:lnTo>
                <a:lnTo>
                  <a:pt x="20" y="800"/>
                </a:lnTo>
                <a:lnTo>
                  <a:pt x="44" y="786"/>
                </a:lnTo>
                <a:lnTo>
                  <a:pt x="72" y="782"/>
                </a:lnTo>
                <a:lnTo>
                  <a:pt x="102" y="786"/>
                </a:lnTo>
                <a:lnTo>
                  <a:pt x="130" y="802"/>
                </a:lnTo>
                <a:lnTo>
                  <a:pt x="158" y="826"/>
                </a:lnTo>
                <a:lnTo>
                  <a:pt x="184" y="862"/>
                </a:lnTo>
                <a:lnTo>
                  <a:pt x="204" y="888"/>
                </a:lnTo>
                <a:lnTo>
                  <a:pt x="224" y="902"/>
                </a:lnTo>
                <a:lnTo>
                  <a:pt x="244" y="908"/>
                </a:lnTo>
                <a:lnTo>
                  <a:pt x="278" y="904"/>
                </a:lnTo>
                <a:lnTo>
                  <a:pt x="314" y="888"/>
                </a:lnTo>
                <a:lnTo>
                  <a:pt x="350" y="864"/>
                </a:lnTo>
                <a:lnTo>
                  <a:pt x="386" y="830"/>
                </a:lnTo>
                <a:lnTo>
                  <a:pt x="412" y="796"/>
                </a:lnTo>
                <a:lnTo>
                  <a:pt x="436" y="760"/>
                </a:lnTo>
                <a:lnTo>
                  <a:pt x="456" y="716"/>
                </a:lnTo>
                <a:lnTo>
                  <a:pt x="474" y="670"/>
                </a:lnTo>
                <a:lnTo>
                  <a:pt x="484" y="628"/>
                </a:lnTo>
                <a:lnTo>
                  <a:pt x="486" y="586"/>
                </a:lnTo>
                <a:lnTo>
                  <a:pt x="484" y="552"/>
                </a:lnTo>
                <a:lnTo>
                  <a:pt x="476" y="522"/>
                </a:lnTo>
                <a:lnTo>
                  <a:pt x="462" y="496"/>
                </a:lnTo>
                <a:lnTo>
                  <a:pt x="442" y="472"/>
                </a:lnTo>
                <a:lnTo>
                  <a:pt x="410" y="448"/>
                </a:lnTo>
                <a:lnTo>
                  <a:pt x="370" y="434"/>
                </a:lnTo>
                <a:lnTo>
                  <a:pt x="326" y="430"/>
                </a:lnTo>
                <a:lnTo>
                  <a:pt x="288" y="432"/>
                </a:lnTo>
                <a:lnTo>
                  <a:pt x="246" y="442"/>
                </a:lnTo>
                <a:lnTo>
                  <a:pt x="200" y="456"/>
                </a:lnTo>
                <a:lnTo>
                  <a:pt x="194" y="458"/>
                </a:lnTo>
                <a:lnTo>
                  <a:pt x="188" y="458"/>
                </a:lnTo>
                <a:lnTo>
                  <a:pt x="180" y="456"/>
                </a:lnTo>
                <a:lnTo>
                  <a:pt x="176" y="454"/>
                </a:lnTo>
                <a:lnTo>
                  <a:pt x="172" y="450"/>
                </a:lnTo>
                <a:lnTo>
                  <a:pt x="170" y="444"/>
                </a:lnTo>
                <a:lnTo>
                  <a:pt x="168" y="438"/>
                </a:lnTo>
                <a:lnTo>
                  <a:pt x="174" y="424"/>
                </a:lnTo>
                <a:lnTo>
                  <a:pt x="192" y="408"/>
                </a:lnTo>
                <a:lnTo>
                  <a:pt x="220" y="394"/>
                </a:lnTo>
                <a:lnTo>
                  <a:pt x="254" y="382"/>
                </a:lnTo>
                <a:lnTo>
                  <a:pt x="290" y="370"/>
                </a:lnTo>
                <a:lnTo>
                  <a:pt x="338" y="352"/>
                </a:lnTo>
                <a:lnTo>
                  <a:pt x="376" y="336"/>
                </a:lnTo>
                <a:lnTo>
                  <a:pt x="404" y="324"/>
                </a:lnTo>
                <a:lnTo>
                  <a:pt x="422" y="316"/>
                </a:lnTo>
                <a:lnTo>
                  <a:pt x="462" y="288"/>
                </a:lnTo>
                <a:lnTo>
                  <a:pt x="492" y="258"/>
                </a:lnTo>
                <a:lnTo>
                  <a:pt x="514" y="224"/>
                </a:lnTo>
                <a:lnTo>
                  <a:pt x="526" y="188"/>
                </a:lnTo>
                <a:lnTo>
                  <a:pt x="530" y="148"/>
                </a:lnTo>
                <a:lnTo>
                  <a:pt x="528" y="124"/>
                </a:lnTo>
                <a:lnTo>
                  <a:pt x="520" y="102"/>
                </a:lnTo>
                <a:lnTo>
                  <a:pt x="506" y="82"/>
                </a:lnTo>
                <a:lnTo>
                  <a:pt x="488" y="68"/>
                </a:lnTo>
                <a:lnTo>
                  <a:pt x="466" y="58"/>
                </a:lnTo>
                <a:lnTo>
                  <a:pt x="442" y="56"/>
                </a:lnTo>
                <a:lnTo>
                  <a:pt x="406" y="60"/>
                </a:lnTo>
                <a:lnTo>
                  <a:pt x="368" y="76"/>
                </a:lnTo>
                <a:lnTo>
                  <a:pt x="330" y="100"/>
                </a:lnTo>
                <a:lnTo>
                  <a:pt x="290" y="134"/>
                </a:lnTo>
                <a:lnTo>
                  <a:pt x="272" y="148"/>
                </a:lnTo>
                <a:lnTo>
                  <a:pt x="258" y="154"/>
                </a:lnTo>
                <a:lnTo>
                  <a:pt x="252" y="152"/>
                </a:lnTo>
                <a:lnTo>
                  <a:pt x="246" y="150"/>
                </a:lnTo>
                <a:lnTo>
                  <a:pt x="242" y="148"/>
                </a:lnTo>
                <a:lnTo>
                  <a:pt x="240" y="142"/>
                </a:lnTo>
                <a:lnTo>
                  <a:pt x="240" y="136"/>
                </a:lnTo>
                <a:lnTo>
                  <a:pt x="246" y="116"/>
                </a:lnTo>
                <a:lnTo>
                  <a:pt x="262" y="92"/>
                </a:lnTo>
                <a:lnTo>
                  <a:pt x="292" y="66"/>
                </a:lnTo>
                <a:lnTo>
                  <a:pt x="338" y="38"/>
                </a:lnTo>
                <a:lnTo>
                  <a:pt x="388" y="16"/>
                </a:lnTo>
                <a:lnTo>
                  <a:pt x="440" y="4"/>
                </a:lnTo>
                <a:lnTo>
                  <a:pt x="496" y="0"/>
                </a:lnTo>
                <a:lnTo>
                  <a:pt x="554" y="4"/>
                </a:lnTo>
                <a:lnTo>
                  <a:pt x="604" y="16"/>
                </a:lnTo>
                <a:lnTo>
                  <a:pt x="648" y="36"/>
                </a:lnTo>
                <a:lnTo>
                  <a:pt x="682" y="60"/>
                </a:lnTo>
                <a:lnTo>
                  <a:pt x="706" y="86"/>
                </a:lnTo>
                <a:lnTo>
                  <a:pt x="720" y="118"/>
                </a:lnTo>
                <a:lnTo>
                  <a:pt x="724" y="154"/>
                </a:lnTo>
                <a:lnTo>
                  <a:pt x="718" y="192"/>
                </a:lnTo>
                <a:lnTo>
                  <a:pt x="702" y="228"/>
                </a:lnTo>
                <a:lnTo>
                  <a:pt x="672" y="260"/>
                </a:lnTo>
                <a:lnTo>
                  <a:pt x="632" y="290"/>
                </a:lnTo>
                <a:lnTo>
                  <a:pt x="602" y="306"/>
                </a:lnTo>
                <a:lnTo>
                  <a:pt x="570" y="318"/>
                </a:lnTo>
                <a:lnTo>
                  <a:pt x="550" y="326"/>
                </a:lnTo>
                <a:lnTo>
                  <a:pt x="522" y="336"/>
                </a:lnTo>
                <a:lnTo>
                  <a:pt x="486" y="346"/>
                </a:lnTo>
                <a:lnTo>
                  <a:pt x="442" y="360"/>
                </a:lnTo>
                <a:lnTo>
                  <a:pt x="420" y="366"/>
                </a:lnTo>
                <a:lnTo>
                  <a:pt x="386" y="376"/>
                </a:lnTo>
                <a:lnTo>
                  <a:pt x="338" y="39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  <a:scene3d>
            <a:camera prst="legacyPerspectiveFront">
              <a:rot lat="20099999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FBE4AE"/>
            </a:extrusionClr>
            <a:contourClr>
              <a:srgbClr val="FBE4AE"/>
            </a:contourClr>
          </a:sp3d>
          <a:extLst/>
        </p:spPr>
        <p:txBody>
          <a:bodyPr>
            <a:flatTx/>
          </a:bodyPr>
          <a:lstStyle/>
          <a:p>
            <a:endParaRPr lang="ru-RU"/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gray">
          <a:xfrm>
            <a:off x="2411760" y="1812000"/>
            <a:ext cx="5976664" cy="106997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BED979"/>
              </a:gs>
              <a:gs pos="100000">
                <a:srgbClr val="BED979">
                  <a:gamma/>
                  <a:tint val="5882"/>
                  <a:invGamma/>
                </a:srgbClr>
              </a:gs>
            </a:gsLst>
            <a:lin ang="0" scaled="1"/>
          </a:gradFill>
          <a:ln w="38100" algn="ctr">
            <a:solidFill>
              <a:srgbClr val="C5A66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Природовідповідність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врахування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багатогранної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цілісної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AutoShape 6"/>
          <p:cNvSpPr>
            <a:spLocks noChangeArrowheads="1"/>
          </p:cNvSpPr>
          <p:nvPr/>
        </p:nvSpPr>
        <p:spPr bwMode="gray">
          <a:xfrm>
            <a:off x="2411760" y="3049677"/>
            <a:ext cx="5976664" cy="816486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BED979"/>
              </a:gs>
              <a:gs pos="100000">
                <a:srgbClr val="BED979">
                  <a:gamma/>
                  <a:tint val="5882"/>
                  <a:invGamma/>
                </a:srgbClr>
              </a:gs>
            </a:gsLst>
            <a:lin ang="0" scaled="1"/>
          </a:gradFill>
          <a:ln w="38100" algn="ctr">
            <a:solidFill>
              <a:srgbClr val="C5A66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88900">
              <a:spcAft>
                <a:spcPts val="0"/>
              </a:spcAft>
            </a:pPr>
            <a:r>
              <a:rPr lang="ru-RU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Культуровідповідність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виховання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-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зв'язок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з </a:t>
            </a:r>
            <a:endParaRPr lang="ru-RU" sz="2000" dirty="0" smtClean="0">
              <a:solidFill>
                <a:srgbClr val="000000"/>
              </a:solidFill>
              <a:latin typeface="Times New Roman" panose="02020603050405020304" pitchFamily="18" charset="0"/>
              <a:ea typeface="Courier New" panose="02070309020205020404" pitchFamily="49" charset="0"/>
            </a:endParaRPr>
          </a:p>
          <a:p>
            <a:pPr marL="88900">
              <a:spcAft>
                <a:spcPts val="0"/>
              </a:spcAft>
            </a:pPr>
            <a:r>
              <a:rPr lang="ru-RU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історією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народу.</a:t>
            </a:r>
            <a:endParaRPr lang="ru-RU" sz="2000" dirty="0">
              <a:effectLst/>
              <a:latin typeface="Times New Roman" panose="02020603050405020304" pitchFamily="18" charset="0"/>
              <a:ea typeface="Courier New" panose="02070309020205020404" pitchFamily="49" charset="0"/>
            </a:endParaRPr>
          </a:p>
        </p:txBody>
      </p:sp>
      <p:sp>
        <p:nvSpPr>
          <p:cNvPr id="10" name="AutoShape 6"/>
          <p:cNvSpPr>
            <a:spLocks noChangeArrowheads="1"/>
          </p:cNvSpPr>
          <p:nvPr/>
        </p:nvSpPr>
        <p:spPr bwMode="gray">
          <a:xfrm>
            <a:off x="2411760" y="4019016"/>
            <a:ext cx="5976664" cy="1222826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BED979"/>
              </a:gs>
              <a:gs pos="100000">
                <a:srgbClr val="BED979">
                  <a:gamma/>
                  <a:tint val="5882"/>
                  <a:invGamma/>
                </a:srgbClr>
              </a:gs>
            </a:gsLst>
            <a:lin ang="0" scaled="1"/>
          </a:gradFill>
          <a:ln w="38100" algn="ctr">
            <a:solidFill>
              <a:srgbClr val="C5A66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vl="0">
              <a:spcAft>
                <a:spcPts val="0"/>
              </a:spcAft>
              <a:buClr>
                <a:srgbClr val="000000"/>
              </a:buClr>
              <a:buSzPts val="700"/>
              <a:tabLst>
                <a:tab pos="200025" algn="l"/>
              </a:tabLst>
            </a:pP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Демократизація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виховання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-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розвиток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endParaRPr lang="ru-RU" sz="2000" dirty="0" smtClean="0">
              <a:solidFill>
                <a:srgbClr val="000000"/>
              </a:solidFill>
              <a:latin typeface="Times New Roman" panose="02020603050405020304" pitchFamily="18" charset="0"/>
              <a:ea typeface="Courier New" panose="02070309020205020404" pitchFamily="49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Clr>
                <a:srgbClr val="000000"/>
              </a:buClr>
              <a:buSzPts val="700"/>
              <a:tabLst>
                <a:tab pos="200025" algn="l"/>
              </a:tabLst>
            </a:pPr>
            <a:r>
              <a:rPr lang="ru-RU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різноманітних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форм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співробітництва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і </a:t>
            </a:r>
            <a:endParaRPr lang="ru-RU" sz="2000" dirty="0" smtClean="0">
              <a:solidFill>
                <a:srgbClr val="000000"/>
              </a:solidFill>
              <a:latin typeface="Times New Roman" panose="02020603050405020304" pitchFamily="18" charset="0"/>
              <a:ea typeface="Courier New" panose="02070309020205020404" pitchFamily="49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Clr>
                <a:srgbClr val="000000"/>
              </a:buClr>
              <a:buSzPts val="700"/>
              <a:tabLst>
                <a:tab pos="200025" algn="l"/>
              </a:tabLst>
            </a:pPr>
            <a:r>
              <a:rPr lang="ru-RU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встановлення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довіри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між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вихователем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і </a:t>
            </a:r>
            <a:r>
              <a:rPr lang="ru-RU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вихованцем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.</a:t>
            </a:r>
            <a:endParaRPr lang="ru-RU" sz="2000" u="none" strike="noStrike" spc="0" dirty="0">
              <a:effectLst/>
              <a:latin typeface="Times New Roman" panose="02020603050405020304" pitchFamily="18" charset="0"/>
              <a:ea typeface="Courier New" panose="02070309020205020404" pitchFamily="49" charset="0"/>
              <a:cs typeface="Times New Roman" panose="02020603050405020304" pitchFamily="18" charset="0"/>
            </a:endParaRPr>
          </a:p>
        </p:txBody>
      </p:sp>
      <p:sp>
        <p:nvSpPr>
          <p:cNvPr id="11" name="AutoShape 6"/>
          <p:cNvSpPr>
            <a:spLocks noChangeArrowheads="1"/>
          </p:cNvSpPr>
          <p:nvPr/>
        </p:nvSpPr>
        <p:spPr bwMode="gray">
          <a:xfrm>
            <a:off x="2411760" y="5429887"/>
            <a:ext cx="5976664" cy="816486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BED979"/>
              </a:gs>
              <a:gs pos="100000">
                <a:srgbClr val="BED979">
                  <a:gamma/>
                  <a:tint val="5882"/>
                  <a:invGamma/>
                </a:srgbClr>
              </a:gs>
            </a:gsLst>
            <a:lin ang="0" scaled="1"/>
          </a:gradFill>
          <a:ln w="38100" algn="ctr">
            <a:solidFill>
              <a:srgbClr val="C5A66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vl="0">
              <a:spcAft>
                <a:spcPts val="0"/>
              </a:spcAft>
              <a:buClr>
                <a:srgbClr val="000000"/>
              </a:buClr>
              <a:buSzPts val="700"/>
              <a:tabLst>
                <a:tab pos="200025" algn="l"/>
              </a:tabLst>
            </a:pP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Гуманізація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виховання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-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самореалізація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особистості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.</a:t>
            </a:r>
            <a:endParaRPr lang="ru-RU" sz="2000" u="none" strike="noStrike" spc="0" dirty="0">
              <a:effectLst/>
              <a:latin typeface="Times New Roman" panose="02020603050405020304" pitchFamily="18" charset="0"/>
              <a:ea typeface="Courier New" panose="02070309020205020404" pitchFamily="49" charset="0"/>
              <a:cs typeface="Times New Roman" panose="02020603050405020304" pitchFamily="18" charset="0"/>
            </a:endParaRPr>
          </a:p>
        </p:txBody>
      </p:sp>
      <p:sp>
        <p:nvSpPr>
          <p:cNvPr id="12" name="Freeform 6"/>
          <p:cNvSpPr>
            <a:spLocks/>
          </p:cNvSpPr>
          <p:nvPr/>
        </p:nvSpPr>
        <p:spPr bwMode="gray">
          <a:xfrm>
            <a:off x="1418207" y="4231567"/>
            <a:ext cx="394317" cy="651543"/>
          </a:xfrm>
          <a:custGeom>
            <a:avLst/>
            <a:gdLst>
              <a:gd name="T0" fmla="*/ 490 w 634"/>
              <a:gd name="T1" fmla="*/ 716 h 858"/>
              <a:gd name="T2" fmla="*/ 482 w 634"/>
              <a:gd name="T3" fmla="*/ 762 h 858"/>
              <a:gd name="T4" fmla="*/ 498 w 634"/>
              <a:gd name="T5" fmla="*/ 796 h 858"/>
              <a:gd name="T6" fmla="*/ 548 w 634"/>
              <a:gd name="T7" fmla="*/ 812 h 858"/>
              <a:gd name="T8" fmla="*/ 576 w 634"/>
              <a:gd name="T9" fmla="*/ 824 h 858"/>
              <a:gd name="T10" fmla="*/ 576 w 634"/>
              <a:gd name="T11" fmla="*/ 848 h 858"/>
              <a:gd name="T12" fmla="*/ 542 w 634"/>
              <a:gd name="T13" fmla="*/ 858 h 858"/>
              <a:gd name="T14" fmla="*/ 488 w 634"/>
              <a:gd name="T15" fmla="*/ 856 h 858"/>
              <a:gd name="T16" fmla="*/ 318 w 634"/>
              <a:gd name="T17" fmla="*/ 850 h 858"/>
              <a:gd name="T18" fmla="*/ 254 w 634"/>
              <a:gd name="T19" fmla="*/ 852 h 858"/>
              <a:gd name="T20" fmla="*/ 200 w 634"/>
              <a:gd name="T21" fmla="*/ 856 h 858"/>
              <a:gd name="T22" fmla="*/ 172 w 634"/>
              <a:gd name="T23" fmla="*/ 858 h 858"/>
              <a:gd name="T24" fmla="*/ 162 w 634"/>
              <a:gd name="T25" fmla="*/ 852 h 858"/>
              <a:gd name="T26" fmla="*/ 160 w 634"/>
              <a:gd name="T27" fmla="*/ 838 h 858"/>
              <a:gd name="T28" fmla="*/ 178 w 634"/>
              <a:gd name="T29" fmla="*/ 812 h 858"/>
              <a:gd name="T30" fmla="*/ 232 w 634"/>
              <a:gd name="T31" fmla="*/ 804 h 858"/>
              <a:gd name="T32" fmla="*/ 270 w 634"/>
              <a:gd name="T33" fmla="*/ 788 h 858"/>
              <a:gd name="T34" fmla="*/ 294 w 634"/>
              <a:gd name="T35" fmla="*/ 752 h 858"/>
              <a:gd name="T36" fmla="*/ 334 w 634"/>
              <a:gd name="T37" fmla="*/ 618 h 858"/>
              <a:gd name="T38" fmla="*/ 2 w 634"/>
              <a:gd name="T39" fmla="*/ 618 h 858"/>
              <a:gd name="T40" fmla="*/ 0 w 634"/>
              <a:gd name="T41" fmla="*/ 610 h 858"/>
              <a:gd name="T42" fmla="*/ 20 w 634"/>
              <a:gd name="T43" fmla="*/ 552 h 858"/>
              <a:gd name="T44" fmla="*/ 518 w 634"/>
              <a:gd name="T45" fmla="*/ 16 h 858"/>
              <a:gd name="T46" fmla="*/ 538 w 634"/>
              <a:gd name="T47" fmla="*/ 2 h 858"/>
              <a:gd name="T48" fmla="*/ 592 w 634"/>
              <a:gd name="T49" fmla="*/ 0 h 858"/>
              <a:gd name="T50" fmla="*/ 604 w 634"/>
              <a:gd name="T51" fmla="*/ 2 h 858"/>
              <a:gd name="T52" fmla="*/ 610 w 634"/>
              <a:gd name="T53" fmla="*/ 6 h 858"/>
              <a:gd name="T54" fmla="*/ 606 w 634"/>
              <a:gd name="T55" fmla="*/ 12 h 858"/>
              <a:gd name="T56" fmla="*/ 596 w 634"/>
              <a:gd name="T57" fmla="*/ 24 h 858"/>
              <a:gd name="T58" fmla="*/ 88 w 634"/>
              <a:gd name="T59" fmla="*/ 546 h 858"/>
              <a:gd name="T60" fmla="*/ 422 w 634"/>
              <a:gd name="T61" fmla="*/ 308 h 858"/>
              <a:gd name="T62" fmla="*/ 438 w 634"/>
              <a:gd name="T63" fmla="*/ 276 h 858"/>
              <a:gd name="T64" fmla="*/ 476 w 634"/>
              <a:gd name="T65" fmla="*/ 264 h 858"/>
              <a:gd name="T66" fmla="*/ 596 w 634"/>
              <a:gd name="T67" fmla="*/ 236 h 858"/>
              <a:gd name="T68" fmla="*/ 618 w 634"/>
              <a:gd name="T69" fmla="*/ 236 h 858"/>
              <a:gd name="T70" fmla="*/ 622 w 634"/>
              <a:gd name="T71" fmla="*/ 240 h 858"/>
              <a:gd name="T72" fmla="*/ 624 w 634"/>
              <a:gd name="T73" fmla="*/ 250 h 858"/>
              <a:gd name="T74" fmla="*/ 620 w 634"/>
              <a:gd name="T75" fmla="*/ 264 h 858"/>
              <a:gd name="T76" fmla="*/ 616 w 634"/>
              <a:gd name="T77" fmla="*/ 546 h 858"/>
              <a:gd name="T78" fmla="*/ 628 w 634"/>
              <a:gd name="T79" fmla="*/ 548 h 858"/>
              <a:gd name="T80" fmla="*/ 634 w 634"/>
              <a:gd name="T81" fmla="*/ 554 h 858"/>
              <a:gd name="T82" fmla="*/ 632 w 634"/>
              <a:gd name="T83" fmla="*/ 564 h 858"/>
              <a:gd name="T84" fmla="*/ 618 w 634"/>
              <a:gd name="T85" fmla="*/ 608 h 858"/>
              <a:gd name="T86" fmla="*/ 606 w 634"/>
              <a:gd name="T87" fmla="*/ 616 h 858"/>
              <a:gd name="T88" fmla="*/ 518 w 634"/>
              <a:gd name="T89" fmla="*/ 618 h 8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634" h="858">
                <a:moveTo>
                  <a:pt x="518" y="618"/>
                </a:moveTo>
                <a:lnTo>
                  <a:pt x="490" y="716"/>
                </a:lnTo>
                <a:lnTo>
                  <a:pt x="484" y="744"/>
                </a:lnTo>
                <a:lnTo>
                  <a:pt x="482" y="762"/>
                </a:lnTo>
                <a:lnTo>
                  <a:pt x="486" y="782"/>
                </a:lnTo>
                <a:lnTo>
                  <a:pt x="498" y="796"/>
                </a:lnTo>
                <a:lnTo>
                  <a:pt x="518" y="806"/>
                </a:lnTo>
                <a:lnTo>
                  <a:pt x="548" y="812"/>
                </a:lnTo>
                <a:lnTo>
                  <a:pt x="566" y="816"/>
                </a:lnTo>
                <a:lnTo>
                  <a:pt x="576" y="824"/>
                </a:lnTo>
                <a:lnTo>
                  <a:pt x="580" y="836"/>
                </a:lnTo>
                <a:lnTo>
                  <a:pt x="576" y="848"/>
                </a:lnTo>
                <a:lnTo>
                  <a:pt x="564" y="856"/>
                </a:lnTo>
                <a:lnTo>
                  <a:pt x="542" y="858"/>
                </a:lnTo>
                <a:lnTo>
                  <a:pt x="516" y="858"/>
                </a:lnTo>
                <a:lnTo>
                  <a:pt x="488" y="856"/>
                </a:lnTo>
                <a:lnTo>
                  <a:pt x="400" y="852"/>
                </a:lnTo>
                <a:lnTo>
                  <a:pt x="318" y="850"/>
                </a:lnTo>
                <a:lnTo>
                  <a:pt x="282" y="850"/>
                </a:lnTo>
                <a:lnTo>
                  <a:pt x="254" y="852"/>
                </a:lnTo>
                <a:lnTo>
                  <a:pt x="230" y="854"/>
                </a:lnTo>
                <a:lnTo>
                  <a:pt x="200" y="856"/>
                </a:lnTo>
                <a:lnTo>
                  <a:pt x="180" y="858"/>
                </a:lnTo>
                <a:lnTo>
                  <a:pt x="172" y="858"/>
                </a:lnTo>
                <a:lnTo>
                  <a:pt x="166" y="854"/>
                </a:lnTo>
                <a:lnTo>
                  <a:pt x="162" y="852"/>
                </a:lnTo>
                <a:lnTo>
                  <a:pt x="160" y="846"/>
                </a:lnTo>
                <a:lnTo>
                  <a:pt x="160" y="838"/>
                </a:lnTo>
                <a:lnTo>
                  <a:pt x="164" y="824"/>
                </a:lnTo>
                <a:lnTo>
                  <a:pt x="178" y="812"/>
                </a:lnTo>
                <a:lnTo>
                  <a:pt x="200" y="808"/>
                </a:lnTo>
                <a:lnTo>
                  <a:pt x="232" y="804"/>
                </a:lnTo>
                <a:lnTo>
                  <a:pt x="254" y="798"/>
                </a:lnTo>
                <a:lnTo>
                  <a:pt x="270" y="788"/>
                </a:lnTo>
                <a:lnTo>
                  <a:pt x="282" y="774"/>
                </a:lnTo>
                <a:lnTo>
                  <a:pt x="294" y="752"/>
                </a:lnTo>
                <a:lnTo>
                  <a:pt x="304" y="722"/>
                </a:lnTo>
                <a:lnTo>
                  <a:pt x="334" y="618"/>
                </a:lnTo>
                <a:lnTo>
                  <a:pt x="6" y="618"/>
                </a:lnTo>
                <a:lnTo>
                  <a:pt x="2" y="618"/>
                </a:lnTo>
                <a:lnTo>
                  <a:pt x="0" y="614"/>
                </a:lnTo>
                <a:lnTo>
                  <a:pt x="0" y="610"/>
                </a:lnTo>
                <a:lnTo>
                  <a:pt x="8" y="580"/>
                </a:lnTo>
                <a:lnTo>
                  <a:pt x="20" y="552"/>
                </a:lnTo>
                <a:lnTo>
                  <a:pt x="40" y="524"/>
                </a:lnTo>
                <a:lnTo>
                  <a:pt x="518" y="16"/>
                </a:lnTo>
                <a:lnTo>
                  <a:pt x="528" y="8"/>
                </a:lnTo>
                <a:lnTo>
                  <a:pt x="538" y="2"/>
                </a:lnTo>
                <a:lnTo>
                  <a:pt x="548" y="0"/>
                </a:lnTo>
                <a:lnTo>
                  <a:pt x="592" y="0"/>
                </a:lnTo>
                <a:lnTo>
                  <a:pt x="600" y="0"/>
                </a:lnTo>
                <a:lnTo>
                  <a:pt x="604" y="2"/>
                </a:lnTo>
                <a:lnTo>
                  <a:pt x="608" y="4"/>
                </a:lnTo>
                <a:lnTo>
                  <a:pt x="610" y="6"/>
                </a:lnTo>
                <a:lnTo>
                  <a:pt x="608" y="8"/>
                </a:lnTo>
                <a:lnTo>
                  <a:pt x="606" y="12"/>
                </a:lnTo>
                <a:lnTo>
                  <a:pt x="602" y="18"/>
                </a:lnTo>
                <a:lnTo>
                  <a:pt x="596" y="24"/>
                </a:lnTo>
                <a:lnTo>
                  <a:pt x="590" y="30"/>
                </a:lnTo>
                <a:lnTo>
                  <a:pt x="88" y="546"/>
                </a:lnTo>
                <a:lnTo>
                  <a:pt x="354" y="546"/>
                </a:lnTo>
                <a:lnTo>
                  <a:pt x="422" y="308"/>
                </a:lnTo>
                <a:lnTo>
                  <a:pt x="430" y="286"/>
                </a:lnTo>
                <a:lnTo>
                  <a:pt x="438" y="276"/>
                </a:lnTo>
                <a:lnTo>
                  <a:pt x="452" y="270"/>
                </a:lnTo>
                <a:lnTo>
                  <a:pt x="476" y="264"/>
                </a:lnTo>
                <a:lnTo>
                  <a:pt x="570" y="242"/>
                </a:lnTo>
                <a:lnTo>
                  <a:pt x="596" y="236"/>
                </a:lnTo>
                <a:lnTo>
                  <a:pt x="614" y="234"/>
                </a:lnTo>
                <a:lnTo>
                  <a:pt x="618" y="236"/>
                </a:lnTo>
                <a:lnTo>
                  <a:pt x="622" y="236"/>
                </a:lnTo>
                <a:lnTo>
                  <a:pt x="622" y="240"/>
                </a:lnTo>
                <a:lnTo>
                  <a:pt x="624" y="244"/>
                </a:lnTo>
                <a:lnTo>
                  <a:pt x="624" y="250"/>
                </a:lnTo>
                <a:lnTo>
                  <a:pt x="622" y="256"/>
                </a:lnTo>
                <a:lnTo>
                  <a:pt x="620" y="264"/>
                </a:lnTo>
                <a:lnTo>
                  <a:pt x="538" y="546"/>
                </a:lnTo>
                <a:lnTo>
                  <a:pt x="616" y="546"/>
                </a:lnTo>
                <a:lnTo>
                  <a:pt x="624" y="546"/>
                </a:lnTo>
                <a:lnTo>
                  <a:pt x="628" y="548"/>
                </a:lnTo>
                <a:lnTo>
                  <a:pt x="632" y="550"/>
                </a:lnTo>
                <a:lnTo>
                  <a:pt x="634" y="554"/>
                </a:lnTo>
                <a:lnTo>
                  <a:pt x="632" y="558"/>
                </a:lnTo>
                <a:lnTo>
                  <a:pt x="632" y="564"/>
                </a:lnTo>
                <a:lnTo>
                  <a:pt x="622" y="600"/>
                </a:lnTo>
                <a:lnTo>
                  <a:pt x="618" y="608"/>
                </a:lnTo>
                <a:lnTo>
                  <a:pt x="612" y="614"/>
                </a:lnTo>
                <a:lnTo>
                  <a:pt x="606" y="616"/>
                </a:lnTo>
                <a:lnTo>
                  <a:pt x="598" y="618"/>
                </a:lnTo>
                <a:lnTo>
                  <a:pt x="518" y="61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  <a:scene3d>
            <a:camera prst="legacyPerspectiveFront">
              <a:rot lat="20099999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FBE4AE"/>
            </a:extrusionClr>
            <a:contourClr>
              <a:srgbClr val="FBE4AE"/>
            </a:contourClr>
          </a:sp3d>
          <a:extLst/>
        </p:spPr>
        <p:txBody>
          <a:bodyPr>
            <a:flatTx/>
          </a:bodyPr>
          <a:lstStyle/>
          <a:p>
            <a:endParaRPr lang="ru-RU"/>
          </a:p>
        </p:txBody>
      </p:sp>
      <p:sp>
        <p:nvSpPr>
          <p:cNvPr id="13" name="Freeform 7"/>
          <p:cNvSpPr>
            <a:spLocks/>
          </p:cNvSpPr>
          <p:nvPr/>
        </p:nvSpPr>
        <p:spPr bwMode="gray">
          <a:xfrm>
            <a:off x="1418206" y="5429886"/>
            <a:ext cx="394318" cy="615771"/>
          </a:xfrm>
          <a:custGeom>
            <a:avLst/>
            <a:gdLst>
              <a:gd name="T0" fmla="*/ 282 w 790"/>
              <a:gd name="T1" fmla="*/ 80 h 920"/>
              <a:gd name="T2" fmla="*/ 308 w 790"/>
              <a:gd name="T3" fmla="*/ 42 h 920"/>
              <a:gd name="T4" fmla="*/ 334 w 790"/>
              <a:gd name="T5" fmla="*/ 38 h 920"/>
              <a:gd name="T6" fmla="*/ 758 w 790"/>
              <a:gd name="T7" fmla="*/ 2 h 920"/>
              <a:gd name="T8" fmla="*/ 772 w 790"/>
              <a:gd name="T9" fmla="*/ 0 h 920"/>
              <a:gd name="T10" fmla="*/ 782 w 790"/>
              <a:gd name="T11" fmla="*/ 0 h 920"/>
              <a:gd name="T12" fmla="*/ 790 w 790"/>
              <a:gd name="T13" fmla="*/ 4 h 920"/>
              <a:gd name="T14" fmla="*/ 790 w 790"/>
              <a:gd name="T15" fmla="*/ 10 h 920"/>
              <a:gd name="T16" fmla="*/ 788 w 790"/>
              <a:gd name="T17" fmla="*/ 16 h 920"/>
              <a:gd name="T18" fmla="*/ 758 w 790"/>
              <a:gd name="T19" fmla="*/ 120 h 920"/>
              <a:gd name="T20" fmla="*/ 734 w 790"/>
              <a:gd name="T21" fmla="*/ 158 h 920"/>
              <a:gd name="T22" fmla="*/ 688 w 790"/>
              <a:gd name="T23" fmla="*/ 168 h 920"/>
              <a:gd name="T24" fmla="*/ 300 w 790"/>
              <a:gd name="T25" fmla="*/ 208 h 920"/>
              <a:gd name="T26" fmla="*/ 288 w 790"/>
              <a:gd name="T27" fmla="*/ 218 h 920"/>
              <a:gd name="T28" fmla="*/ 278 w 790"/>
              <a:gd name="T29" fmla="*/ 246 h 920"/>
              <a:gd name="T30" fmla="*/ 274 w 790"/>
              <a:gd name="T31" fmla="*/ 258 h 920"/>
              <a:gd name="T32" fmla="*/ 278 w 790"/>
              <a:gd name="T33" fmla="*/ 266 h 920"/>
              <a:gd name="T34" fmla="*/ 314 w 790"/>
              <a:gd name="T35" fmla="*/ 270 h 920"/>
              <a:gd name="T36" fmla="*/ 458 w 790"/>
              <a:gd name="T37" fmla="*/ 284 h 920"/>
              <a:gd name="T38" fmla="*/ 566 w 790"/>
              <a:gd name="T39" fmla="*/ 324 h 920"/>
              <a:gd name="T40" fmla="*/ 626 w 790"/>
              <a:gd name="T41" fmla="*/ 372 h 920"/>
              <a:gd name="T42" fmla="*/ 676 w 790"/>
              <a:gd name="T43" fmla="*/ 446 h 920"/>
              <a:gd name="T44" fmla="*/ 694 w 790"/>
              <a:gd name="T45" fmla="*/ 532 h 920"/>
              <a:gd name="T46" fmla="*/ 666 w 790"/>
              <a:gd name="T47" fmla="*/ 650 h 920"/>
              <a:gd name="T48" fmla="*/ 584 w 790"/>
              <a:gd name="T49" fmla="*/ 760 h 920"/>
              <a:gd name="T50" fmla="*/ 468 w 790"/>
              <a:gd name="T51" fmla="*/ 840 h 920"/>
              <a:gd name="T52" fmla="*/ 314 w 790"/>
              <a:gd name="T53" fmla="*/ 894 h 920"/>
              <a:gd name="T54" fmla="*/ 156 w 790"/>
              <a:gd name="T55" fmla="*/ 918 h 920"/>
              <a:gd name="T56" fmla="*/ 40 w 790"/>
              <a:gd name="T57" fmla="*/ 918 h 920"/>
              <a:gd name="T58" fmla="*/ 6 w 790"/>
              <a:gd name="T59" fmla="*/ 906 h 920"/>
              <a:gd name="T60" fmla="*/ 2 w 790"/>
              <a:gd name="T61" fmla="*/ 890 h 920"/>
              <a:gd name="T62" fmla="*/ 8 w 790"/>
              <a:gd name="T63" fmla="*/ 880 h 920"/>
              <a:gd name="T64" fmla="*/ 22 w 790"/>
              <a:gd name="T65" fmla="*/ 874 h 920"/>
              <a:gd name="T66" fmla="*/ 58 w 790"/>
              <a:gd name="T67" fmla="*/ 874 h 920"/>
              <a:gd name="T68" fmla="*/ 180 w 790"/>
              <a:gd name="T69" fmla="*/ 864 h 920"/>
              <a:gd name="T70" fmla="*/ 304 w 790"/>
              <a:gd name="T71" fmla="*/ 824 h 920"/>
              <a:gd name="T72" fmla="*/ 406 w 790"/>
              <a:gd name="T73" fmla="*/ 756 h 920"/>
              <a:gd name="T74" fmla="*/ 468 w 790"/>
              <a:gd name="T75" fmla="*/ 674 h 920"/>
              <a:gd name="T76" fmla="*/ 488 w 790"/>
              <a:gd name="T77" fmla="*/ 586 h 920"/>
              <a:gd name="T78" fmla="*/ 470 w 790"/>
              <a:gd name="T79" fmla="*/ 514 h 920"/>
              <a:gd name="T80" fmla="*/ 410 w 790"/>
              <a:gd name="T81" fmla="*/ 456 h 920"/>
              <a:gd name="T82" fmla="*/ 332 w 790"/>
              <a:gd name="T83" fmla="*/ 426 h 920"/>
              <a:gd name="T84" fmla="*/ 222 w 790"/>
              <a:gd name="T85" fmla="*/ 418 h 920"/>
              <a:gd name="T86" fmla="*/ 210 w 790"/>
              <a:gd name="T87" fmla="*/ 418 h 920"/>
              <a:gd name="T88" fmla="*/ 192 w 790"/>
              <a:gd name="T89" fmla="*/ 418 h 920"/>
              <a:gd name="T90" fmla="*/ 180 w 790"/>
              <a:gd name="T91" fmla="*/ 418 h 920"/>
              <a:gd name="T92" fmla="*/ 170 w 790"/>
              <a:gd name="T93" fmla="*/ 416 h 920"/>
              <a:gd name="T94" fmla="*/ 168 w 790"/>
              <a:gd name="T95" fmla="*/ 408 h 920"/>
              <a:gd name="T96" fmla="*/ 172 w 790"/>
              <a:gd name="T97" fmla="*/ 390 h 920"/>
              <a:gd name="T98" fmla="*/ 178 w 790"/>
              <a:gd name="T99" fmla="*/ 372 h 9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790" h="920">
                <a:moveTo>
                  <a:pt x="178" y="372"/>
                </a:moveTo>
                <a:lnTo>
                  <a:pt x="282" y="80"/>
                </a:lnTo>
                <a:lnTo>
                  <a:pt x="294" y="54"/>
                </a:lnTo>
                <a:lnTo>
                  <a:pt x="308" y="42"/>
                </a:lnTo>
                <a:lnTo>
                  <a:pt x="316" y="40"/>
                </a:lnTo>
                <a:lnTo>
                  <a:pt x="334" y="38"/>
                </a:lnTo>
                <a:lnTo>
                  <a:pt x="360" y="36"/>
                </a:lnTo>
                <a:lnTo>
                  <a:pt x="758" y="2"/>
                </a:lnTo>
                <a:lnTo>
                  <a:pt x="766" y="0"/>
                </a:lnTo>
                <a:lnTo>
                  <a:pt x="772" y="0"/>
                </a:lnTo>
                <a:lnTo>
                  <a:pt x="774" y="0"/>
                </a:lnTo>
                <a:lnTo>
                  <a:pt x="782" y="0"/>
                </a:lnTo>
                <a:lnTo>
                  <a:pt x="786" y="2"/>
                </a:lnTo>
                <a:lnTo>
                  <a:pt x="790" y="4"/>
                </a:lnTo>
                <a:lnTo>
                  <a:pt x="790" y="8"/>
                </a:lnTo>
                <a:lnTo>
                  <a:pt x="790" y="10"/>
                </a:lnTo>
                <a:lnTo>
                  <a:pt x="790" y="12"/>
                </a:lnTo>
                <a:lnTo>
                  <a:pt x="788" y="16"/>
                </a:lnTo>
                <a:lnTo>
                  <a:pt x="788" y="22"/>
                </a:lnTo>
                <a:lnTo>
                  <a:pt x="758" y="120"/>
                </a:lnTo>
                <a:lnTo>
                  <a:pt x="748" y="144"/>
                </a:lnTo>
                <a:lnTo>
                  <a:pt x="734" y="158"/>
                </a:lnTo>
                <a:lnTo>
                  <a:pt x="716" y="164"/>
                </a:lnTo>
                <a:lnTo>
                  <a:pt x="688" y="168"/>
                </a:lnTo>
                <a:lnTo>
                  <a:pt x="306" y="206"/>
                </a:lnTo>
                <a:lnTo>
                  <a:pt x="300" y="208"/>
                </a:lnTo>
                <a:lnTo>
                  <a:pt x="294" y="212"/>
                </a:lnTo>
                <a:lnTo>
                  <a:pt x="288" y="218"/>
                </a:lnTo>
                <a:lnTo>
                  <a:pt x="284" y="224"/>
                </a:lnTo>
                <a:lnTo>
                  <a:pt x="278" y="246"/>
                </a:lnTo>
                <a:lnTo>
                  <a:pt x="276" y="252"/>
                </a:lnTo>
                <a:lnTo>
                  <a:pt x="274" y="258"/>
                </a:lnTo>
                <a:lnTo>
                  <a:pt x="274" y="260"/>
                </a:lnTo>
                <a:lnTo>
                  <a:pt x="278" y="266"/>
                </a:lnTo>
                <a:lnTo>
                  <a:pt x="292" y="268"/>
                </a:lnTo>
                <a:lnTo>
                  <a:pt x="314" y="270"/>
                </a:lnTo>
                <a:lnTo>
                  <a:pt x="390" y="274"/>
                </a:lnTo>
                <a:lnTo>
                  <a:pt x="458" y="284"/>
                </a:lnTo>
                <a:lnTo>
                  <a:pt x="516" y="302"/>
                </a:lnTo>
                <a:lnTo>
                  <a:pt x="566" y="324"/>
                </a:lnTo>
                <a:lnTo>
                  <a:pt x="598" y="346"/>
                </a:lnTo>
                <a:lnTo>
                  <a:pt x="626" y="372"/>
                </a:lnTo>
                <a:lnTo>
                  <a:pt x="652" y="404"/>
                </a:lnTo>
                <a:lnTo>
                  <a:pt x="676" y="446"/>
                </a:lnTo>
                <a:lnTo>
                  <a:pt x="690" y="488"/>
                </a:lnTo>
                <a:lnTo>
                  <a:pt x="694" y="532"/>
                </a:lnTo>
                <a:lnTo>
                  <a:pt x="688" y="592"/>
                </a:lnTo>
                <a:lnTo>
                  <a:pt x="666" y="650"/>
                </a:lnTo>
                <a:lnTo>
                  <a:pt x="632" y="706"/>
                </a:lnTo>
                <a:lnTo>
                  <a:pt x="584" y="760"/>
                </a:lnTo>
                <a:lnTo>
                  <a:pt x="530" y="804"/>
                </a:lnTo>
                <a:lnTo>
                  <a:pt x="468" y="840"/>
                </a:lnTo>
                <a:lnTo>
                  <a:pt x="396" y="870"/>
                </a:lnTo>
                <a:lnTo>
                  <a:pt x="314" y="894"/>
                </a:lnTo>
                <a:lnTo>
                  <a:pt x="236" y="908"/>
                </a:lnTo>
                <a:lnTo>
                  <a:pt x="156" y="918"/>
                </a:lnTo>
                <a:lnTo>
                  <a:pt x="70" y="920"/>
                </a:lnTo>
                <a:lnTo>
                  <a:pt x="40" y="918"/>
                </a:lnTo>
                <a:lnTo>
                  <a:pt x="18" y="914"/>
                </a:lnTo>
                <a:lnTo>
                  <a:pt x="6" y="906"/>
                </a:lnTo>
                <a:lnTo>
                  <a:pt x="0" y="896"/>
                </a:lnTo>
                <a:lnTo>
                  <a:pt x="2" y="890"/>
                </a:lnTo>
                <a:lnTo>
                  <a:pt x="4" y="884"/>
                </a:lnTo>
                <a:lnTo>
                  <a:pt x="8" y="880"/>
                </a:lnTo>
                <a:lnTo>
                  <a:pt x="14" y="876"/>
                </a:lnTo>
                <a:lnTo>
                  <a:pt x="22" y="874"/>
                </a:lnTo>
                <a:lnTo>
                  <a:pt x="32" y="874"/>
                </a:lnTo>
                <a:lnTo>
                  <a:pt x="58" y="874"/>
                </a:lnTo>
                <a:lnTo>
                  <a:pt x="118" y="872"/>
                </a:lnTo>
                <a:lnTo>
                  <a:pt x="180" y="864"/>
                </a:lnTo>
                <a:lnTo>
                  <a:pt x="242" y="848"/>
                </a:lnTo>
                <a:lnTo>
                  <a:pt x="304" y="824"/>
                </a:lnTo>
                <a:lnTo>
                  <a:pt x="360" y="794"/>
                </a:lnTo>
                <a:lnTo>
                  <a:pt x="406" y="756"/>
                </a:lnTo>
                <a:lnTo>
                  <a:pt x="442" y="716"/>
                </a:lnTo>
                <a:lnTo>
                  <a:pt x="468" y="674"/>
                </a:lnTo>
                <a:lnTo>
                  <a:pt x="484" y="630"/>
                </a:lnTo>
                <a:lnTo>
                  <a:pt x="488" y="586"/>
                </a:lnTo>
                <a:lnTo>
                  <a:pt x="484" y="548"/>
                </a:lnTo>
                <a:lnTo>
                  <a:pt x="470" y="514"/>
                </a:lnTo>
                <a:lnTo>
                  <a:pt x="444" y="482"/>
                </a:lnTo>
                <a:lnTo>
                  <a:pt x="410" y="456"/>
                </a:lnTo>
                <a:lnTo>
                  <a:pt x="374" y="440"/>
                </a:lnTo>
                <a:lnTo>
                  <a:pt x="332" y="426"/>
                </a:lnTo>
                <a:lnTo>
                  <a:pt x="280" y="420"/>
                </a:lnTo>
                <a:lnTo>
                  <a:pt x="222" y="418"/>
                </a:lnTo>
                <a:lnTo>
                  <a:pt x="218" y="418"/>
                </a:lnTo>
                <a:lnTo>
                  <a:pt x="210" y="418"/>
                </a:lnTo>
                <a:lnTo>
                  <a:pt x="202" y="418"/>
                </a:lnTo>
                <a:lnTo>
                  <a:pt x="192" y="418"/>
                </a:lnTo>
                <a:lnTo>
                  <a:pt x="186" y="418"/>
                </a:lnTo>
                <a:lnTo>
                  <a:pt x="180" y="418"/>
                </a:lnTo>
                <a:lnTo>
                  <a:pt x="174" y="418"/>
                </a:lnTo>
                <a:lnTo>
                  <a:pt x="170" y="416"/>
                </a:lnTo>
                <a:lnTo>
                  <a:pt x="168" y="412"/>
                </a:lnTo>
                <a:lnTo>
                  <a:pt x="168" y="408"/>
                </a:lnTo>
                <a:lnTo>
                  <a:pt x="168" y="402"/>
                </a:lnTo>
                <a:lnTo>
                  <a:pt x="172" y="390"/>
                </a:lnTo>
                <a:lnTo>
                  <a:pt x="178" y="372"/>
                </a:lnTo>
                <a:lnTo>
                  <a:pt x="178" y="37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  <a:scene3d>
            <a:camera prst="legacyPerspectiveFront">
              <a:rot lat="20099999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FBE4AE"/>
            </a:extrusionClr>
            <a:contourClr>
              <a:srgbClr val="FBE4AE"/>
            </a:contourClr>
          </a:sp3d>
          <a:extLst/>
        </p:spPr>
        <p:txBody>
          <a:bodyPr>
            <a:flatTx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8931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6"/>
          <p:cNvSpPr>
            <a:spLocks noChangeArrowheads="1"/>
          </p:cNvSpPr>
          <p:nvPr/>
        </p:nvSpPr>
        <p:spPr bwMode="gray">
          <a:xfrm>
            <a:off x="2411760" y="790287"/>
            <a:ext cx="6111553" cy="644977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BED979"/>
              </a:gs>
              <a:gs pos="100000">
                <a:srgbClr val="BED979">
                  <a:gamma/>
                  <a:tint val="5882"/>
                  <a:invGamma/>
                </a:srgbClr>
              </a:gs>
            </a:gsLst>
            <a:lin ang="0" scaled="1"/>
          </a:gradFill>
          <a:ln w="38100" algn="ctr">
            <a:solidFill>
              <a:srgbClr val="C5A66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88900">
              <a:spcAft>
                <a:spcPts val="0"/>
              </a:spcAft>
            </a:pPr>
            <a:r>
              <a:rPr lang="ru-RU" sz="2000" dirty="0" err="1" smtClean="0">
                <a:latin typeface="Times New Roman" panose="02020603050405020304" pitchFamily="18" charset="0"/>
                <a:ea typeface="Courier New" panose="02070309020205020404" pitchFamily="49" charset="0"/>
              </a:rPr>
              <a:t>Безперервність</a:t>
            </a:r>
            <a:r>
              <a:rPr lang="ru-RU" sz="2000" dirty="0" smtClean="0"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ea typeface="Courier New" panose="02070309020205020404" pitchFamily="49" charset="0"/>
              </a:rPr>
              <a:t>і </a:t>
            </a:r>
            <a:r>
              <a:rPr lang="ru-RU" sz="2000" dirty="0" err="1">
                <a:latin typeface="Times New Roman" panose="02020603050405020304" pitchFamily="18" charset="0"/>
                <a:ea typeface="Courier New" panose="02070309020205020404" pitchFamily="49" charset="0"/>
              </a:rPr>
              <a:t>наступність</a:t>
            </a:r>
            <a:r>
              <a:rPr lang="ru-RU" sz="2000" dirty="0"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ourier New" panose="02070309020205020404" pitchFamily="49" charset="0"/>
              </a:rPr>
              <a:t>виховання</a:t>
            </a:r>
            <a:r>
              <a:rPr lang="ru-RU" sz="2000" dirty="0">
                <a:latin typeface="Times New Roman" panose="02020603050405020304" pitchFamily="18" charset="0"/>
                <a:ea typeface="Courier New" panose="02070309020205020404" pitchFamily="49" charset="0"/>
              </a:rPr>
              <a:t> - </a:t>
            </a:r>
            <a:r>
              <a:rPr lang="ru-RU" sz="2000" dirty="0" err="1">
                <a:latin typeface="Times New Roman" panose="02020603050405020304" pitchFamily="18" charset="0"/>
                <a:ea typeface="Courier New" panose="02070309020205020404" pitchFamily="49" charset="0"/>
              </a:rPr>
              <a:t>досягнення</a:t>
            </a:r>
            <a:r>
              <a:rPr lang="ru-RU" sz="2000" dirty="0"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endParaRPr lang="ru-RU" sz="2000" dirty="0" smtClean="0">
              <a:latin typeface="Times New Roman" panose="02020603050405020304" pitchFamily="18" charset="0"/>
              <a:ea typeface="Courier New" panose="02070309020205020404" pitchFamily="49" charset="0"/>
            </a:endParaRPr>
          </a:p>
          <a:p>
            <a:pPr marL="88900">
              <a:spcAft>
                <a:spcPts val="0"/>
              </a:spcAft>
            </a:pPr>
            <a:r>
              <a:rPr lang="ru-RU" sz="2000" dirty="0" err="1" smtClean="0">
                <a:latin typeface="Times New Roman" panose="02020603050405020304" pitchFamily="18" charset="0"/>
                <a:ea typeface="Courier New" panose="02070309020205020404" pitchFamily="49" charset="0"/>
              </a:rPr>
              <a:t>цілісності</a:t>
            </a:r>
            <a:r>
              <a:rPr lang="ru-RU" sz="2000" dirty="0" smtClean="0"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ea typeface="Courier New" panose="02070309020205020404" pitchFamily="49" charset="0"/>
              </a:rPr>
              <a:t>і </a:t>
            </a:r>
            <a:r>
              <a:rPr lang="ru-RU" sz="2000" dirty="0" err="1">
                <a:latin typeface="Times New Roman" panose="02020603050405020304" pitchFamily="18" charset="0"/>
                <a:ea typeface="Courier New" panose="02070309020205020404" pitchFamily="49" charset="0"/>
              </a:rPr>
              <a:t>наступності</a:t>
            </a:r>
            <a:r>
              <a:rPr lang="ru-RU" sz="2000" dirty="0">
                <a:latin typeface="Times New Roman" panose="02020603050405020304" pitchFamily="18" charset="0"/>
                <a:ea typeface="Courier New" panose="02070309020205020404" pitchFamily="49" charset="0"/>
              </a:rPr>
              <a:t> у </a:t>
            </a:r>
            <a:r>
              <a:rPr lang="ru-RU" sz="2000" dirty="0" err="1" smtClean="0">
                <a:latin typeface="Times New Roman" panose="02020603050405020304" pitchFamily="18" charset="0"/>
                <a:ea typeface="Courier New" panose="02070309020205020404" pitchFamily="49" charset="0"/>
              </a:rPr>
              <a:t>вихованні</a:t>
            </a:r>
            <a:r>
              <a:rPr lang="ru-RU" sz="2000" dirty="0" smtClean="0">
                <a:latin typeface="Times New Roman" panose="02020603050405020304" pitchFamily="18" charset="0"/>
                <a:ea typeface="Courier New" panose="02070309020205020404" pitchFamily="49" charset="0"/>
              </a:rPr>
              <a:t>. </a:t>
            </a:r>
            <a:endParaRPr lang="ru-RU" sz="2000" dirty="0">
              <a:effectLst/>
              <a:latin typeface="Times New Roman" panose="02020603050405020304" pitchFamily="18" charset="0"/>
              <a:ea typeface="Courier New" panose="02070309020205020404" pitchFamily="49" charset="0"/>
            </a:endParaRPr>
          </a:p>
        </p:txBody>
      </p:sp>
      <p:sp>
        <p:nvSpPr>
          <p:cNvPr id="4" name="Freeform 8"/>
          <p:cNvSpPr>
            <a:spLocks/>
          </p:cNvSpPr>
          <p:nvPr/>
        </p:nvSpPr>
        <p:spPr bwMode="gray">
          <a:xfrm>
            <a:off x="1469037" y="734946"/>
            <a:ext cx="353388" cy="596288"/>
          </a:xfrm>
          <a:custGeom>
            <a:avLst/>
            <a:gdLst>
              <a:gd name="T0" fmla="*/ 708 w 722"/>
              <a:gd name="T1" fmla="*/ 0 h 926"/>
              <a:gd name="T2" fmla="*/ 718 w 722"/>
              <a:gd name="T3" fmla="*/ 8 h 926"/>
              <a:gd name="T4" fmla="*/ 722 w 722"/>
              <a:gd name="T5" fmla="*/ 20 h 926"/>
              <a:gd name="T6" fmla="*/ 704 w 722"/>
              <a:gd name="T7" fmla="*/ 42 h 926"/>
              <a:gd name="T8" fmla="*/ 614 w 722"/>
              <a:gd name="T9" fmla="*/ 60 h 926"/>
              <a:gd name="T10" fmla="*/ 490 w 722"/>
              <a:gd name="T11" fmla="*/ 112 h 926"/>
              <a:gd name="T12" fmla="*/ 380 w 722"/>
              <a:gd name="T13" fmla="*/ 196 h 926"/>
              <a:gd name="T14" fmla="*/ 286 w 722"/>
              <a:gd name="T15" fmla="*/ 312 h 926"/>
              <a:gd name="T16" fmla="*/ 220 w 722"/>
              <a:gd name="T17" fmla="*/ 450 h 926"/>
              <a:gd name="T18" fmla="*/ 186 w 722"/>
              <a:gd name="T19" fmla="*/ 598 h 926"/>
              <a:gd name="T20" fmla="*/ 184 w 722"/>
              <a:gd name="T21" fmla="*/ 724 h 926"/>
              <a:gd name="T22" fmla="*/ 200 w 722"/>
              <a:gd name="T23" fmla="*/ 802 h 926"/>
              <a:gd name="T24" fmla="*/ 234 w 722"/>
              <a:gd name="T25" fmla="*/ 860 h 926"/>
              <a:gd name="T26" fmla="*/ 284 w 722"/>
              <a:gd name="T27" fmla="*/ 880 h 926"/>
              <a:gd name="T28" fmla="*/ 344 w 722"/>
              <a:gd name="T29" fmla="*/ 858 h 926"/>
              <a:gd name="T30" fmla="*/ 388 w 722"/>
              <a:gd name="T31" fmla="*/ 790 h 926"/>
              <a:gd name="T32" fmla="*/ 422 w 722"/>
              <a:gd name="T33" fmla="*/ 660 h 926"/>
              <a:gd name="T34" fmla="*/ 422 w 722"/>
              <a:gd name="T35" fmla="*/ 540 h 926"/>
              <a:gd name="T36" fmla="*/ 394 w 722"/>
              <a:gd name="T37" fmla="*/ 460 h 926"/>
              <a:gd name="T38" fmla="*/ 354 w 722"/>
              <a:gd name="T39" fmla="*/ 430 h 926"/>
              <a:gd name="T40" fmla="*/ 322 w 722"/>
              <a:gd name="T41" fmla="*/ 426 h 926"/>
              <a:gd name="T42" fmla="*/ 304 w 722"/>
              <a:gd name="T43" fmla="*/ 430 h 926"/>
              <a:gd name="T44" fmla="*/ 288 w 722"/>
              <a:gd name="T45" fmla="*/ 434 h 926"/>
              <a:gd name="T46" fmla="*/ 278 w 722"/>
              <a:gd name="T47" fmla="*/ 432 h 926"/>
              <a:gd name="T48" fmla="*/ 270 w 722"/>
              <a:gd name="T49" fmla="*/ 426 h 926"/>
              <a:gd name="T50" fmla="*/ 276 w 722"/>
              <a:gd name="T51" fmla="*/ 404 h 926"/>
              <a:gd name="T52" fmla="*/ 322 w 722"/>
              <a:gd name="T53" fmla="*/ 380 h 926"/>
              <a:gd name="T54" fmla="*/ 392 w 722"/>
              <a:gd name="T55" fmla="*/ 370 h 926"/>
              <a:gd name="T56" fmla="*/ 480 w 722"/>
              <a:gd name="T57" fmla="*/ 386 h 926"/>
              <a:gd name="T58" fmla="*/ 552 w 722"/>
              <a:gd name="T59" fmla="*/ 438 h 926"/>
              <a:gd name="T60" fmla="*/ 596 w 722"/>
              <a:gd name="T61" fmla="*/ 512 h 926"/>
              <a:gd name="T62" fmla="*/ 610 w 722"/>
              <a:gd name="T63" fmla="*/ 604 h 926"/>
              <a:gd name="T64" fmla="*/ 590 w 722"/>
              <a:gd name="T65" fmla="*/ 714 h 926"/>
              <a:gd name="T66" fmla="*/ 528 w 722"/>
              <a:gd name="T67" fmla="*/ 812 h 926"/>
              <a:gd name="T68" fmla="*/ 440 w 722"/>
              <a:gd name="T69" fmla="*/ 886 h 926"/>
              <a:gd name="T70" fmla="*/ 336 w 722"/>
              <a:gd name="T71" fmla="*/ 922 h 926"/>
              <a:gd name="T72" fmla="*/ 230 w 722"/>
              <a:gd name="T73" fmla="*/ 922 h 926"/>
              <a:gd name="T74" fmla="*/ 142 w 722"/>
              <a:gd name="T75" fmla="*/ 894 h 926"/>
              <a:gd name="T76" fmla="*/ 72 w 722"/>
              <a:gd name="T77" fmla="*/ 840 h 926"/>
              <a:gd name="T78" fmla="*/ 18 w 722"/>
              <a:gd name="T79" fmla="*/ 744 h 926"/>
              <a:gd name="T80" fmla="*/ 0 w 722"/>
              <a:gd name="T81" fmla="*/ 624 h 926"/>
              <a:gd name="T82" fmla="*/ 20 w 722"/>
              <a:gd name="T83" fmla="*/ 478 h 926"/>
              <a:gd name="T84" fmla="*/ 84 w 722"/>
              <a:gd name="T85" fmla="*/ 340 h 926"/>
              <a:gd name="T86" fmla="*/ 180 w 722"/>
              <a:gd name="T87" fmla="*/ 222 h 926"/>
              <a:gd name="T88" fmla="*/ 298 w 722"/>
              <a:gd name="T89" fmla="*/ 132 h 926"/>
              <a:gd name="T90" fmla="*/ 442 w 722"/>
              <a:gd name="T91" fmla="*/ 62 h 926"/>
              <a:gd name="T92" fmla="*/ 612 w 722"/>
              <a:gd name="T93" fmla="*/ 14 h 926"/>
              <a:gd name="T94" fmla="*/ 680 w 722"/>
              <a:gd name="T95" fmla="*/ 2 h 9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722" h="926">
                <a:moveTo>
                  <a:pt x="700" y="0"/>
                </a:moveTo>
                <a:lnTo>
                  <a:pt x="708" y="0"/>
                </a:lnTo>
                <a:lnTo>
                  <a:pt x="714" y="4"/>
                </a:lnTo>
                <a:lnTo>
                  <a:pt x="718" y="8"/>
                </a:lnTo>
                <a:lnTo>
                  <a:pt x="722" y="14"/>
                </a:lnTo>
                <a:lnTo>
                  <a:pt x="722" y="20"/>
                </a:lnTo>
                <a:lnTo>
                  <a:pt x="718" y="32"/>
                </a:lnTo>
                <a:lnTo>
                  <a:pt x="704" y="42"/>
                </a:lnTo>
                <a:lnTo>
                  <a:pt x="682" y="46"/>
                </a:lnTo>
                <a:lnTo>
                  <a:pt x="614" y="60"/>
                </a:lnTo>
                <a:lnTo>
                  <a:pt x="550" y="82"/>
                </a:lnTo>
                <a:lnTo>
                  <a:pt x="490" y="112"/>
                </a:lnTo>
                <a:lnTo>
                  <a:pt x="432" y="150"/>
                </a:lnTo>
                <a:lnTo>
                  <a:pt x="380" y="196"/>
                </a:lnTo>
                <a:lnTo>
                  <a:pt x="332" y="250"/>
                </a:lnTo>
                <a:lnTo>
                  <a:pt x="286" y="312"/>
                </a:lnTo>
                <a:lnTo>
                  <a:pt x="248" y="380"/>
                </a:lnTo>
                <a:lnTo>
                  <a:pt x="220" y="450"/>
                </a:lnTo>
                <a:lnTo>
                  <a:pt x="198" y="522"/>
                </a:lnTo>
                <a:lnTo>
                  <a:pt x="186" y="598"/>
                </a:lnTo>
                <a:lnTo>
                  <a:pt x="182" y="676"/>
                </a:lnTo>
                <a:lnTo>
                  <a:pt x="184" y="724"/>
                </a:lnTo>
                <a:lnTo>
                  <a:pt x="190" y="766"/>
                </a:lnTo>
                <a:lnTo>
                  <a:pt x="200" y="802"/>
                </a:lnTo>
                <a:lnTo>
                  <a:pt x="214" y="836"/>
                </a:lnTo>
                <a:lnTo>
                  <a:pt x="234" y="860"/>
                </a:lnTo>
                <a:lnTo>
                  <a:pt x="258" y="876"/>
                </a:lnTo>
                <a:lnTo>
                  <a:pt x="284" y="880"/>
                </a:lnTo>
                <a:lnTo>
                  <a:pt x="316" y="874"/>
                </a:lnTo>
                <a:lnTo>
                  <a:pt x="344" y="858"/>
                </a:lnTo>
                <a:lnTo>
                  <a:pt x="368" y="830"/>
                </a:lnTo>
                <a:lnTo>
                  <a:pt x="388" y="790"/>
                </a:lnTo>
                <a:lnTo>
                  <a:pt x="408" y="726"/>
                </a:lnTo>
                <a:lnTo>
                  <a:pt x="422" y="660"/>
                </a:lnTo>
                <a:lnTo>
                  <a:pt x="426" y="592"/>
                </a:lnTo>
                <a:lnTo>
                  <a:pt x="422" y="540"/>
                </a:lnTo>
                <a:lnTo>
                  <a:pt x="412" y="496"/>
                </a:lnTo>
                <a:lnTo>
                  <a:pt x="394" y="460"/>
                </a:lnTo>
                <a:lnTo>
                  <a:pt x="376" y="442"/>
                </a:lnTo>
                <a:lnTo>
                  <a:pt x="354" y="430"/>
                </a:lnTo>
                <a:lnTo>
                  <a:pt x="328" y="426"/>
                </a:lnTo>
                <a:lnTo>
                  <a:pt x="322" y="426"/>
                </a:lnTo>
                <a:lnTo>
                  <a:pt x="312" y="428"/>
                </a:lnTo>
                <a:lnTo>
                  <a:pt x="304" y="430"/>
                </a:lnTo>
                <a:lnTo>
                  <a:pt x="294" y="432"/>
                </a:lnTo>
                <a:lnTo>
                  <a:pt x="288" y="434"/>
                </a:lnTo>
                <a:lnTo>
                  <a:pt x="284" y="434"/>
                </a:lnTo>
                <a:lnTo>
                  <a:pt x="278" y="432"/>
                </a:lnTo>
                <a:lnTo>
                  <a:pt x="274" y="430"/>
                </a:lnTo>
                <a:lnTo>
                  <a:pt x="270" y="426"/>
                </a:lnTo>
                <a:lnTo>
                  <a:pt x="270" y="420"/>
                </a:lnTo>
                <a:lnTo>
                  <a:pt x="276" y="404"/>
                </a:lnTo>
                <a:lnTo>
                  <a:pt x="292" y="392"/>
                </a:lnTo>
                <a:lnTo>
                  <a:pt x="322" y="380"/>
                </a:lnTo>
                <a:lnTo>
                  <a:pt x="358" y="372"/>
                </a:lnTo>
                <a:lnTo>
                  <a:pt x="392" y="370"/>
                </a:lnTo>
                <a:lnTo>
                  <a:pt x="438" y="374"/>
                </a:lnTo>
                <a:lnTo>
                  <a:pt x="480" y="386"/>
                </a:lnTo>
                <a:lnTo>
                  <a:pt x="518" y="408"/>
                </a:lnTo>
                <a:lnTo>
                  <a:pt x="552" y="438"/>
                </a:lnTo>
                <a:lnTo>
                  <a:pt x="578" y="474"/>
                </a:lnTo>
                <a:lnTo>
                  <a:pt x="596" y="512"/>
                </a:lnTo>
                <a:lnTo>
                  <a:pt x="606" y="556"/>
                </a:lnTo>
                <a:lnTo>
                  <a:pt x="610" y="604"/>
                </a:lnTo>
                <a:lnTo>
                  <a:pt x="604" y="662"/>
                </a:lnTo>
                <a:lnTo>
                  <a:pt x="590" y="714"/>
                </a:lnTo>
                <a:lnTo>
                  <a:pt x="564" y="766"/>
                </a:lnTo>
                <a:lnTo>
                  <a:pt x="528" y="812"/>
                </a:lnTo>
                <a:lnTo>
                  <a:pt x="486" y="854"/>
                </a:lnTo>
                <a:lnTo>
                  <a:pt x="440" y="886"/>
                </a:lnTo>
                <a:lnTo>
                  <a:pt x="390" y="908"/>
                </a:lnTo>
                <a:lnTo>
                  <a:pt x="336" y="922"/>
                </a:lnTo>
                <a:lnTo>
                  <a:pt x="278" y="926"/>
                </a:lnTo>
                <a:lnTo>
                  <a:pt x="230" y="922"/>
                </a:lnTo>
                <a:lnTo>
                  <a:pt x="184" y="912"/>
                </a:lnTo>
                <a:lnTo>
                  <a:pt x="142" y="894"/>
                </a:lnTo>
                <a:lnTo>
                  <a:pt x="106" y="870"/>
                </a:lnTo>
                <a:lnTo>
                  <a:pt x="72" y="840"/>
                </a:lnTo>
                <a:lnTo>
                  <a:pt x="40" y="794"/>
                </a:lnTo>
                <a:lnTo>
                  <a:pt x="18" y="744"/>
                </a:lnTo>
                <a:lnTo>
                  <a:pt x="4" y="688"/>
                </a:lnTo>
                <a:lnTo>
                  <a:pt x="0" y="624"/>
                </a:lnTo>
                <a:lnTo>
                  <a:pt x="6" y="550"/>
                </a:lnTo>
                <a:lnTo>
                  <a:pt x="20" y="478"/>
                </a:lnTo>
                <a:lnTo>
                  <a:pt x="48" y="408"/>
                </a:lnTo>
                <a:lnTo>
                  <a:pt x="84" y="340"/>
                </a:lnTo>
                <a:lnTo>
                  <a:pt x="130" y="276"/>
                </a:lnTo>
                <a:lnTo>
                  <a:pt x="180" y="222"/>
                </a:lnTo>
                <a:lnTo>
                  <a:pt x="236" y="174"/>
                </a:lnTo>
                <a:lnTo>
                  <a:pt x="298" y="132"/>
                </a:lnTo>
                <a:lnTo>
                  <a:pt x="366" y="94"/>
                </a:lnTo>
                <a:lnTo>
                  <a:pt x="442" y="62"/>
                </a:lnTo>
                <a:lnTo>
                  <a:pt x="524" y="36"/>
                </a:lnTo>
                <a:lnTo>
                  <a:pt x="612" y="14"/>
                </a:lnTo>
                <a:lnTo>
                  <a:pt x="652" y="6"/>
                </a:lnTo>
                <a:lnTo>
                  <a:pt x="680" y="2"/>
                </a:lnTo>
                <a:lnTo>
                  <a:pt x="70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  <a:scene3d>
            <a:camera prst="legacyPerspectiveFront">
              <a:rot lat="20099999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FBE4AE"/>
            </a:extrusionClr>
            <a:contourClr>
              <a:srgbClr val="FBE4AE"/>
            </a:contourClr>
          </a:sp3d>
          <a:extLst/>
        </p:spPr>
        <p:txBody>
          <a:bodyPr>
            <a:flatTx/>
          </a:bodyPr>
          <a:lstStyle/>
          <a:p>
            <a:endParaRPr lang="ru-RU"/>
          </a:p>
        </p:txBody>
      </p:sp>
      <p:sp>
        <p:nvSpPr>
          <p:cNvPr id="5" name="Freeform 10"/>
          <p:cNvSpPr>
            <a:spLocks/>
          </p:cNvSpPr>
          <p:nvPr/>
        </p:nvSpPr>
        <p:spPr bwMode="gray">
          <a:xfrm>
            <a:off x="1469037" y="2065422"/>
            <a:ext cx="264417" cy="596288"/>
          </a:xfrm>
          <a:custGeom>
            <a:avLst/>
            <a:gdLst>
              <a:gd name="T0" fmla="*/ 28 w 642"/>
              <a:gd name="T1" fmla="*/ 0 h 894"/>
              <a:gd name="T2" fmla="*/ 52 w 642"/>
              <a:gd name="T3" fmla="*/ 10 h 894"/>
              <a:gd name="T4" fmla="*/ 80 w 642"/>
              <a:gd name="T5" fmla="*/ 16 h 894"/>
              <a:gd name="T6" fmla="*/ 114 w 642"/>
              <a:gd name="T7" fmla="*/ 18 h 894"/>
              <a:gd name="T8" fmla="*/ 618 w 642"/>
              <a:gd name="T9" fmla="*/ 18 h 894"/>
              <a:gd name="T10" fmla="*/ 626 w 642"/>
              <a:gd name="T11" fmla="*/ 18 h 894"/>
              <a:gd name="T12" fmla="*/ 634 w 642"/>
              <a:gd name="T13" fmla="*/ 20 h 894"/>
              <a:gd name="T14" fmla="*/ 638 w 642"/>
              <a:gd name="T15" fmla="*/ 22 h 894"/>
              <a:gd name="T16" fmla="*/ 642 w 642"/>
              <a:gd name="T17" fmla="*/ 24 h 894"/>
              <a:gd name="T18" fmla="*/ 642 w 642"/>
              <a:gd name="T19" fmla="*/ 28 h 894"/>
              <a:gd name="T20" fmla="*/ 640 w 642"/>
              <a:gd name="T21" fmla="*/ 34 h 894"/>
              <a:gd name="T22" fmla="*/ 634 w 642"/>
              <a:gd name="T23" fmla="*/ 44 h 894"/>
              <a:gd name="T24" fmla="*/ 624 w 642"/>
              <a:gd name="T25" fmla="*/ 60 h 894"/>
              <a:gd name="T26" fmla="*/ 570 w 642"/>
              <a:gd name="T27" fmla="*/ 150 h 894"/>
              <a:gd name="T28" fmla="*/ 520 w 642"/>
              <a:gd name="T29" fmla="*/ 232 h 894"/>
              <a:gd name="T30" fmla="*/ 474 w 642"/>
              <a:gd name="T31" fmla="*/ 306 h 894"/>
              <a:gd name="T32" fmla="*/ 434 w 642"/>
              <a:gd name="T33" fmla="*/ 372 h 894"/>
              <a:gd name="T34" fmla="*/ 398 w 642"/>
              <a:gd name="T35" fmla="*/ 432 h 894"/>
              <a:gd name="T36" fmla="*/ 368 w 642"/>
              <a:gd name="T37" fmla="*/ 484 h 894"/>
              <a:gd name="T38" fmla="*/ 158 w 642"/>
              <a:gd name="T39" fmla="*/ 850 h 894"/>
              <a:gd name="T40" fmla="*/ 150 w 642"/>
              <a:gd name="T41" fmla="*/ 866 h 894"/>
              <a:gd name="T42" fmla="*/ 142 w 642"/>
              <a:gd name="T43" fmla="*/ 880 h 894"/>
              <a:gd name="T44" fmla="*/ 136 w 642"/>
              <a:gd name="T45" fmla="*/ 886 h 894"/>
              <a:gd name="T46" fmla="*/ 130 w 642"/>
              <a:gd name="T47" fmla="*/ 890 h 894"/>
              <a:gd name="T48" fmla="*/ 122 w 642"/>
              <a:gd name="T49" fmla="*/ 894 h 894"/>
              <a:gd name="T50" fmla="*/ 114 w 642"/>
              <a:gd name="T51" fmla="*/ 894 h 894"/>
              <a:gd name="T52" fmla="*/ 92 w 642"/>
              <a:gd name="T53" fmla="*/ 892 h 894"/>
              <a:gd name="T54" fmla="*/ 80 w 642"/>
              <a:gd name="T55" fmla="*/ 888 h 894"/>
              <a:gd name="T56" fmla="*/ 74 w 642"/>
              <a:gd name="T57" fmla="*/ 882 h 894"/>
              <a:gd name="T58" fmla="*/ 76 w 642"/>
              <a:gd name="T59" fmla="*/ 876 h 894"/>
              <a:gd name="T60" fmla="*/ 80 w 642"/>
              <a:gd name="T61" fmla="*/ 868 h 894"/>
              <a:gd name="T62" fmla="*/ 80 w 642"/>
              <a:gd name="T63" fmla="*/ 866 h 894"/>
              <a:gd name="T64" fmla="*/ 82 w 642"/>
              <a:gd name="T65" fmla="*/ 862 h 894"/>
              <a:gd name="T66" fmla="*/ 86 w 642"/>
              <a:gd name="T67" fmla="*/ 856 h 894"/>
              <a:gd name="T68" fmla="*/ 90 w 642"/>
              <a:gd name="T69" fmla="*/ 848 h 894"/>
              <a:gd name="T70" fmla="*/ 96 w 642"/>
              <a:gd name="T71" fmla="*/ 838 h 894"/>
              <a:gd name="T72" fmla="*/ 106 w 642"/>
              <a:gd name="T73" fmla="*/ 820 h 894"/>
              <a:gd name="T74" fmla="*/ 120 w 642"/>
              <a:gd name="T75" fmla="*/ 794 h 894"/>
              <a:gd name="T76" fmla="*/ 138 w 642"/>
              <a:gd name="T77" fmla="*/ 760 h 894"/>
              <a:gd name="T78" fmla="*/ 162 w 642"/>
              <a:gd name="T79" fmla="*/ 718 h 894"/>
              <a:gd name="T80" fmla="*/ 190 w 642"/>
              <a:gd name="T81" fmla="*/ 670 h 894"/>
              <a:gd name="T82" fmla="*/ 222 w 642"/>
              <a:gd name="T83" fmla="*/ 614 h 894"/>
              <a:gd name="T84" fmla="*/ 450 w 642"/>
              <a:gd name="T85" fmla="*/ 216 h 894"/>
              <a:gd name="T86" fmla="*/ 454 w 642"/>
              <a:gd name="T87" fmla="*/ 212 h 894"/>
              <a:gd name="T88" fmla="*/ 454 w 642"/>
              <a:gd name="T89" fmla="*/ 210 h 894"/>
              <a:gd name="T90" fmla="*/ 450 w 642"/>
              <a:gd name="T91" fmla="*/ 204 h 894"/>
              <a:gd name="T92" fmla="*/ 440 w 642"/>
              <a:gd name="T93" fmla="*/ 202 h 894"/>
              <a:gd name="T94" fmla="*/ 422 w 642"/>
              <a:gd name="T95" fmla="*/ 200 h 894"/>
              <a:gd name="T96" fmla="*/ 70 w 642"/>
              <a:gd name="T97" fmla="*/ 200 h 894"/>
              <a:gd name="T98" fmla="*/ 44 w 642"/>
              <a:gd name="T99" fmla="*/ 200 h 894"/>
              <a:gd name="T100" fmla="*/ 28 w 642"/>
              <a:gd name="T101" fmla="*/ 200 h 894"/>
              <a:gd name="T102" fmla="*/ 26 w 642"/>
              <a:gd name="T103" fmla="*/ 200 h 894"/>
              <a:gd name="T104" fmla="*/ 16 w 642"/>
              <a:gd name="T105" fmla="*/ 198 h 894"/>
              <a:gd name="T106" fmla="*/ 10 w 642"/>
              <a:gd name="T107" fmla="*/ 194 h 894"/>
              <a:gd name="T108" fmla="*/ 4 w 642"/>
              <a:gd name="T109" fmla="*/ 188 h 894"/>
              <a:gd name="T110" fmla="*/ 0 w 642"/>
              <a:gd name="T111" fmla="*/ 182 h 894"/>
              <a:gd name="T112" fmla="*/ 0 w 642"/>
              <a:gd name="T113" fmla="*/ 174 h 894"/>
              <a:gd name="T114" fmla="*/ 0 w 642"/>
              <a:gd name="T115" fmla="*/ 166 h 894"/>
              <a:gd name="T116" fmla="*/ 2 w 642"/>
              <a:gd name="T117" fmla="*/ 156 h 894"/>
              <a:gd name="T118" fmla="*/ 2 w 642"/>
              <a:gd name="T119" fmla="*/ 146 h 894"/>
              <a:gd name="T120" fmla="*/ 28 w 642"/>
              <a:gd name="T121" fmla="*/ 0 h 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642" h="894">
                <a:moveTo>
                  <a:pt x="28" y="0"/>
                </a:moveTo>
                <a:lnTo>
                  <a:pt x="52" y="10"/>
                </a:lnTo>
                <a:lnTo>
                  <a:pt x="80" y="16"/>
                </a:lnTo>
                <a:lnTo>
                  <a:pt x="114" y="18"/>
                </a:lnTo>
                <a:lnTo>
                  <a:pt x="618" y="18"/>
                </a:lnTo>
                <a:lnTo>
                  <a:pt x="626" y="18"/>
                </a:lnTo>
                <a:lnTo>
                  <a:pt x="634" y="20"/>
                </a:lnTo>
                <a:lnTo>
                  <a:pt x="638" y="22"/>
                </a:lnTo>
                <a:lnTo>
                  <a:pt x="642" y="24"/>
                </a:lnTo>
                <a:lnTo>
                  <a:pt x="642" y="28"/>
                </a:lnTo>
                <a:lnTo>
                  <a:pt x="640" y="34"/>
                </a:lnTo>
                <a:lnTo>
                  <a:pt x="634" y="44"/>
                </a:lnTo>
                <a:lnTo>
                  <a:pt x="624" y="60"/>
                </a:lnTo>
                <a:lnTo>
                  <a:pt x="570" y="150"/>
                </a:lnTo>
                <a:lnTo>
                  <a:pt x="520" y="232"/>
                </a:lnTo>
                <a:lnTo>
                  <a:pt x="474" y="306"/>
                </a:lnTo>
                <a:lnTo>
                  <a:pt x="434" y="372"/>
                </a:lnTo>
                <a:lnTo>
                  <a:pt x="398" y="432"/>
                </a:lnTo>
                <a:lnTo>
                  <a:pt x="368" y="484"/>
                </a:lnTo>
                <a:lnTo>
                  <a:pt x="158" y="850"/>
                </a:lnTo>
                <a:lnTo>
                  <a:pt x="150" y="866"/>
                </a:lnTo>
                <a:lnTo>
                  <a:pt x="142" y="880"/>
                </a:lnTo>
                <a:lnTo>
                  <a:pt x="136" y="886"/>
                </a:lnTo>
                <a:lnTo>
                  <a:pt x="130" y="890"/>
                </a:lnTo>
                <a:lnTo>
                  <a:pt x="122" y="894"/>
                </a:lnTo>
                <a:lnTo>
                  <a:pt x="114" y="894"/>
                </a:lnTo>
                <a:lnTo>
                  <a:pt x="92" y="892"/>
                </a:lnTo>
                <a:lnTo>
                  <a:pt x="80" y="888"/>
                </a:lnTo>
                <a:lnTo>
                  <a:pt x="74" y="882"/>
                </a:lnTo>
                <a:lnTo>
                  <a:pt x="76" y="876"/>
                </a:lnTo>
                <a:lnTo>
                  <a:pt x="80" y="868"/>
                </a:lnTo>
                <a:lnTo>
                  <a:pt x="80" y="866"/>
                </a:lnTo>
                <a:lnTo>
                  <a:pt x="82" y="862"/>
                </a:lnTo>
                <a:lnTo>
                  <a:pt x="86" y="856"/>
                </a:lnTo>
                <a:lnTo>
                  <a:pt x="90" y="848"/>
                </a:lnTo>
                <a:lnTo>
                  <a:pt x="96" y="838"/>
                </a:lnTo>
                <a:lnTo>
                  <a:pt x="106" y="820"/>
                </a:lnTo>
                <a:lnTo>
                  <a:pt x="120" y="794"/>
                </a:lnTo>
                <a:lnTo>
                  <a:pt x="138" y="760"/>
                </a:lnTo>
                <a:lnTo>
                  <a:pt x="162" y="718"/>
                </a:lnTo>
                <a:lnTo>
                  <a:pt x="190" y="670"/>
                </a:lnTo>
                <a:lnTo>
                  <a:pt x="222" y="614"/>
                </a:lnTo>
                <a:lnTo>
                  <a:pt x="450" y="216"/>
                </a:lnTo>
                <a:lnTo>
                  <a:pt x="454" y="212"/>
                </a:lnTo>
                <a:lnTo>
                  <a:pt x="454" y="210"/>
                </a:lnTo>
                <a:lnTo>
                  <a:pt x="450" y="204"/>
                </a:lnTo>
                <a:lnTo>
                  <a:pt x="440" y="202"/>
                </a:lnTo>
                <a:lnTo>
                  <a:pt x="422" y="200"/>
                </a:lnTo>
                <a:lnTo>
                  <a:pt x="70" y="200"/>
                </a:lnTo>
                <a:lnTo>
                  <a:pt x="44" y="200"/>
                </a:lnTo>
                <a:lnTo>
                  <a:pt x="28" y="200"/>
                </a:lnTo>
                <a:lnTo>
                  <a:pt x="26" y="200"/>
                </a:lnTo>
                <a:lnTo>
                  <a:pt x="16" y="198"/>
                </a:lnTo>
                <a:lnTo>
                  <a:pt x="10" y="194"/>
                </a:lnTo>
                <a:lnTo>
                  <a:pt x="4" y="188"/>
                </a:lnTo>
                <a:lnTo>
                  <a:pt x="0" y="182"/>
                </a:lnTo>
                <a:lnTo>
                  <a:pt x="0" y="174"/>
                </a:lnTo>
                <a:lnTo>
                  <a:pt x="0" y="166"/>
                </a:lnTo>
                <a:lnTo>
                  <a:pt x="2" y="156"/>
                </a:lnTo>
                <a:lnTo>
                  <a:pt x="2" y="146"/>
                </a:lnTo>
                <a:lnTo>
                  <a:pt x="2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  <a:scene3d>
            <a:camera prst="legacyPerspectiveFront">
              <a:rot lat="20099999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FBE4AE"/>
            </a:extrusionClr>
            <a:contourClr>
              <a:srgbClr val="FBE4AE"/>
            </a:contourClr>
          </a:sp3d>
        </p:spPr>
        <p:txBody>
          <a:bodyPr>
            <a:flatTx/>
          </a:bodyPr>
          <a:lstStyle/>
          <a:p>
            <a:endParaRPr lang="ru-RU"/>
          </a:p>
        </p:txBody>
      </p:sp>
      <p:sp>
        <p:nvSpPr>
          <p:cNvPr id="6" name="Freeform 11"/>
          <p:cNvSpPr>
            <a:spLocks noEditPoints="1"/>
          </p:cNvSpPr>
          <p:nvPr/>
        </p:nvSpPr>
        <p:spPr bwMode="gray">
          <a:xfrm>
            <a:off x="1469037" y="3634223"/>
            <a:ext cx="416068" cy="596288"/>
          </a:xfrm>
          <a:custGeom>
            <a:avLst/>
            <a:gdLst>
              <a:gd name="T0" fmla="*/ 524 w 708"/>
              <a:gd name="T1" fmla="*/ 384 h 838"/>
              <a:gd name="T2" fmla="*/ 570 w 708"/>
              <a:gd name="T3" fmla="*/ 412 h 838"/>
              <a:gd name="T4" fmla="*/ 626 w 708"/>
              <a:gd name="T5" fmla="*/ 474 h 838"/>
              <a:gd name="T6" fmla="*/ 644 w 708"/>
              <a:gd name="T7" fmla="*/ 556 h 838"/>
              <a:gd name="T8" fmla="*/ 620 w 708"/>
              <a:gd name="T9" fmla="*/ 660 h 838"/>
              <a:gd name="T10" fmla="*/ 544 w 708"/>
              <a:gd name="T11" fmla="*/ 750 h 838"/>
              <a:gd name="T12" fmla="*/ 452 w 708"/>
              <a:gd name="T13" fmla="*/ 806 h 838"/>
              <a:gd name="T14" fmla="*/ 346 w 708"/>
              <a:gd name="T15" fmla="*/ 834 h 838"/>
              <a:gd name="T16" fmla="*/ 228 w 708"/>
              <a:gd name="T17" fmla="*/ 834 h 838"/>
              <a:gd name="T18" fmla="*/ 126 w 708"/>
              <a:gd name="T19" fmla="*/ 804 h 838"/>
              <a:gd name="T20" fmla="*/ 46 w 708"/>
              <a:gd name="T21" fmla="*/ 746 h 838"/>
              <a:gd name="T22" fmla="*/ 6 w 708"/>
              <a:gd name="T23" fmla="*/ 668 h 838"/>
              <a:gd name="T24" fmla="*/ 4 w 708"/>
              <a:gd name="T25" fmla="*/ 586 h 838"/>
              <a:gd name="T26" fmla="*/ 30 w 708"/>
              <a:gd name="T27" fmla="*/ 520 h 838"/>
              <a:gd name="T28" fmla="*/ 84 w 708"/>
              <a:gd name="T29" fmla="*/ 466 h 838"/>
              <a:gd name="T30" fmla="*/ 180 w 708"/>
              <a:gd name="T31" fmla="*/ 424 h 838"/>
              <a:gd name="T32" fmla="*/ 208 w 708"/>
              <a:gd name="T33" fmla="*/ 386 h 838"/>
              <a:gd name="T34" fmla="*/ 152 w 708"/>
              <a:gd name="T35" fmla="*/ 336 h 838"/>
              <a:gd name="T36" fmla="*/ 122 w 708"/>
              <a:gd name="T37" fmla="*/ 272 h 838"/>
              <a:gd name="T38" fmla="*/ 126 w 708"/>
              <a:gd name="T39" fmla="*/ 188 h 838"/>
              <a:gd name="T40" fmla="*/ 178 w 708"/>
              <a:gd name="T41" fmla="*/ 94 h 838"/>
              <a:gd name="T42" fmla="*/ 260 w 708"/>
              <a:gd name="T43" fmla="*/ 34 h 838"/>
              <a:gd name="T44" fmla="*/ 366 w 708"/>
              <a:gd name="T45" fmla="*/ 4 h 838"/>
              <a:gd name="T46" fmla="*/ 496 w 708"/>
              <a:gd name="T47" fmla="*/ 4 h 838"/>
              <a:gd name="T48" fmla="*/ 612 w 708"/>
              <a:gd name="T49" fmla="*/ 38 h 838"/>
              <a:gd name="T50" fmla="*/ 674 w 708"/>
              <a:gd name="T51" fmla="*/ 84 h 838"/>
              <a:gd name="T52" fmla="*/ 704 w 708"/>
              <a:gd name="T53" fmla="*/ 148 h 838"/>
              <a:gd name="T54" fmla="*/ 704 w 708"/>
              <a:gd name="T55" fmla="*/ 218 h 838"/>
              <a:gd name="T56" fmla="*/ 678 w 708"/>
              <a:gd name="T57" fmla="*/ 278 h 838"/>
              <a:gd name="T58" fmla="*/ 628 w 708"/>
              <a:gd name="T59" fmla="*/ 320 h 838"/>
              <a:gd name="T60" fmla="*/ 546 w 708"/>
              <a:gd name="T61" fmla="*/ 350 h 838"/>
              <a:gd name="T62" fmla="*/ 272 w 708"/>
              <a:gd name="T63" fmla="*/ 436 h 838"/>
              <a:gd name="T64" fmla="*/ 204 w 708"/>
              <a:gd name="T65" fmla="*/ 482 h 838"/>
              <a:gd name="T66" fmla="*/ 158 w 708"/>
              <a:gd name="T67" fmla="*/ 552 h 838"/>
              <a:gd name="T68" fmla="*/ 142 w 708"/>
              <a:gd name="T69" fmla="*/ 634 h 838"/>
              <a:gd name="T70" fmla="*/ 160 w 708"/>
              <a:gd name="T71" fmla="*/ 714 h 838"/>
              <a:gd name="T72" fmla="*/ 214 w 708"/>
              <a:gd name="T73" fmla="*/ 772 h 838"/>
              <a:gd name="T74" fmla="*/ 292 w 708"/>
              <a:gd name="T75" fmla="*/ 792 h 838"/>
              <a:gd name="T76" fmla="*/ 362 w 708"/>
              <a:gd name="T77" fmla="*/ 776 h 838"/>
              <a:gd name="T78" fmla="*/ 422 w 708"/>
              <a:gd name="T79" fmla="*/ 728 h 838"/>
              <a:gd name="T80" fmla="*/ 458 w 708"/>
              <a:gd name="T81" fmla="*/ 662 h 838"/>
              <a:gd name="T82" fmla="*/ 456 w 708"/>
              <a:gd name="T83" fmla="*/ 586 h 838"/>
              <a:gd name="T84" fmla="*/ 412 w 708"/>
              <a:gd name="T85" fmla="*/ 516 h 838"/>
              <a:gd name="T86" fmla="*/ 344 w 708"/>
              <a:gd name="T87" fmla="*/ 470 h 838"/>
              <a:gd name="T88" fmla="*/ 292 w 708"/>
              <a:gd name="T89" fmla="*/ 444 h 838"/>
              <a:gd name="T90" fmla="*/ 272 w 708"/>
              <a:gd name="T91" fmla="*/ 436 h 838"/>
              <a:gd name="T92" fmla="*/ 482 w 708"/>
              <a:gd name="T93" fmla="*/ 314 h 838"/>
              <a:gd name="T94" fmla="*/ 530 w 708"/>
              <a:gd name="T95" fmla="*/ 278 h 838"/>
              <a:gd name="T96" fmla="*/ 570 w 708"/>
              <a:gd name="T97" fmla="*/ 204 h 838"/>
              <a:gd name="T98" fmla="*/ 570 w 708"/>
              <a:gd name="T99" fmla="*/ 130 h 838"/>
              <a:gd name="T100" fmla="*/ 542 w 708"/>
              <a:gd name="T101" fmla="*/ 78 h 838"/>
              <a:gd name="T102" fmla="*/ 490 w 708"/>
              <a:gd name="T103" fmla="*/ 50 h 838"/>
              <a:gd name="T104" fmla="*/ 412 w 708"/>
              <a:gd name="T105" fmla="*/ 52 h 838"/>
              <a:gd name="T106" fmla="*/ 338 w 708"/>
              <a:gd name="T107" fmla="*/ 92 h 838"/>
              <a:gd name="T108" fmla="*/ 304 w 708"/>
              <a:gd name="T109" fmla="*/ 148 h 838"/>
              <a:gd name="T110" fmla="*/ 304 w 708"/>
              <a:gd name="T111" fmla="*/ 210 h 838"/>
              <a:gd name="T112" fmla="*/ 336 w 708"/>
              <a:gd name="T113" fmla="*/ 262 h 838"/>
              <a:gd name="T114" fmla="*/ 374 w 708"/>
              <a:gd name="T115" fmla="*/ 290 h 838"/>
              <a:gd name="T116" fmla="*/ 410 w 708"/>
              <a:gd name="T117" fmla="*/ 310 h 838"/>
              <a:gd name="T118" fmla="*/ 444 w 708"/>
              <a:gd name="T119" fmla="*/ 330 h 8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708" h="838">
                <a:moveTo>
                  <a:pt x="488" y="362"/>
                </a:moveTo>
                <a:lnTo>
                  <a:pt x="524" y="384"/>
                </a:lnTo>
                <a:lnTo>
                  <a:pt x="552" y="400"/>
                </a:lnTo>
                <a:lnTo>
                  <a:pt x="570" y="412"/>
                </a:lnTo>
                <a:lnTo>
                  <a:pt x="602" y="440"/>
                </a:lnTo>
                <a:lnTo>
                  <a:pt x="626" y="474"/>
                </a:lnTo>
                <a:lnTo>
                  <a:pt x="640" y="514"/>
                </a:lnTo>
                <a:lnTo>
                  <a:pt x="644" y="556"/>
                </a:lnTo>
                <a:lnTo>
                  <a:pt x="638" y="610"/>
                </a:lnTo>
                <a:lnTo>
                  <a:pt x="620" y="660"/>
                </a:lnTo>
                <a:lnTo>
                  <a:pt x="588" y="708"/>
                </a:lnTo>
                <a:lnTo>
                  <a:pt x="544" y="750"/>
                </a:lnTo>
                <a:lnTo>
                  <a:pt x="500" y="782"/>
                </a:lnTo>
                <a:lnTo>
                  <a:pt x="452" y="806"/>
                </a:lnTo>
                <a:lnTo>
                  <a:pt x="402" y="824"/>
                </a:lnTo>
                <a:lnTo>
                  <a:pt x="346" y="834"/>
                </a:lnTo>
                <a:lnTo>
                  <a:pt x="288" y="838"/>
                </a:lnTo>
                <a:lnTo>
                  <a:pt x="228" y="834"/>
                </a:lnTo>
                <a:lnTo>
                  <a:pt x="174" y="824"/>
                </a:lnTo>
                <a:lnTo>
                  <a:pt x="126" y="804"/>
                </a:lnTo>
                <a:lnTo>
                  <a:pt x="80" y="778"/>
                </a:lnTo>
                <a:lnTo>
                  <a:pt x="46" y="746"/>
                </a:lnTo>
                <a:lnTo>
                  <a:pt x="20" y="710"/>
                </a:lnTo>
                <a:lnTo>
                  <a:pt x="6" y="668"/>
                </a:lnTo>
                <a:lnTo>
                  <a:pt x="0" y="622"/>
                </a:lnTo>
                <a:lnTo>
                  <a:pt x="4" y="586"/>
                </a:lnTo>
                <a:lnTo>
                  <a:pt x="14" y="552"/>
                </a:lnTo>
                <a:lnTo>
                  <a:pt x="30" y="520"/>
                </a:lnTo>
                <a:lnTo>
                  <a:pt x="54" y="490"/>
                </a:lnTo>
                <a:lnTo>
                  <a:pt x="84" y="466"/>
                </a:lnTo>
                <a:lnTo>
                  <a:pt x="126" y="444"/>
                </a:lnTo>
                <a:lnTo>
                  <a:pt x="180" y="424"/>
                </a:lnTo>
                <a:lnTo>
                  <a:pt x="246" y="408"/>
                </a:lnTo>
                <a:lnTo>
                  <a:pt x="208" y="386"/>
                </a:lnTo>
                <a:lnTo>
                  <a:pt x="180" y="366"/>
                </a:lnTo>
                <a:lnTo>
                  <a:pt x="152" y="336"/>
                </a:lnTo>
                <a:lnTo>
                  <a:pt x="134" y="306"/>
                </a:lnTo>
                <a:lnTo>
                  <a:pt x="122" y="272"/>
                </a:lnTo>
                <a:lnTo>
                  <a:pt x="118" y="238"/>
                </a:lnTo>
                <a:lnTo>
                  <a:pt x="126" y="188"/>
                </a:lnTo>
                <a:lnTo>
                  <a:pt x="146" y="138"/>
                </a:lnTo>
                <a:lnTo>
                  <a:pt x="178" y="94"/>
                </a:lnTo>
                <a:lnTo>
                  <a:pt x="216" y="60"/>
                </a:lnTo>
                <a:lnTo>
                  <a:pt x="260" y="34"/>
                </a:lnTo>
                <a:lnTo>
                  <a:pt x="310" y="14"/>
                </a:lnTo>
                <a:lnTo>
                  <a:pt x="366" y="4"/>
                </a:lnTo>
                <a:lnTo>
                  <a:pt x="428" y="0"/>
                </a:lnTo>
                <a:lnTo>
                  <a:pt x="496" y="4"/>
                </a:lnTo>
                <a:lnTo>
                  <a:pt x="558" y="16"/>
                </a:lnTo>
                <a:lnTo>
                  <a:pt x="612" y="38"/>
                </a:lnTo>
                <a:lnTo>
                  <a:pt x="646" y="60"/>
                </a:lnTo>
                <a:lnTo>
                  <a:pt x="674" y="84"/>
                </a:lnTo>
                <a:lnTo>
                  <a:pt x="692" y="114"/>
                </a:lnTo>
                <a:lnTo>
                  <a:pt x="704" y="148"/>
                </a:lnTo>
                <a:lnTo>
                  <a:pt x="708" y="184"/>
                </a:lnTo>
                <a:lnTo>
                  <a:pt x="704" y="218"/>
                </a:lnTo>
                <a:lnTo>
                  <a:pt x="694" y="250"/>
                </a:lnTo>
                <a:lnTo>
                  <a:pt x="678" y="278"/>
                </a:lnTo>
                <a:lnTo>
                  <a:pt x="654" y="302"/>
                </a:lnTo>
                <a:lnTo>
                  <a:pt x="628" y="320"/>
                </a:lnTo>
                <a:lnTo>
                  <a:pt x="592" y="336"/>
                </a:lnTo>
                <a:lnTo>
                  <a:pt x="546" y="350"/>
                </a:lnTo>
                <a:lnTo>
                  <a:pt x="488" y="362"/>
                </a:lnTo>
                <a:close/>
                <a:moveTo>
                  <a:pt x="272" y="436"/>
                </a:moveTo>
                <a:lnTo>
                  <a:pt x="234" y="456"/>
                </a:lnTo>
                <a:lnTo>
                  <a:pt x="204" y="482"/>
                </a:lnTo>
                <a:lnTo>
                  <a:pt x="178" y="516"/>
                </a:lnTo>
                <a:lnTo>
                  <a:pt x="158" y="552"/>
                </a:lnTo>
                <a:lnTo>
                  <a:pt x="146" y="592"/>
                </a:lnTo>
                <a:lnTo>
                  <a:pt x="142" y="634"/>
                </a:lnTo>
                <a:lnTo>
                  <a:pt x="146" y="676"/>
                </a:lnTo>
                <a:lnTo>
                  <a:pt x="160" y="714"/>
                </a:lnTo>
                <a:lnTo>
                  <a:pt x="184" y="746"/>
                </a:lnTo>
                <a:lnTo>
                  <a:pt x="214" y="772"/>
                </a:lnTo>
                <a:lnTo>
                  <a:pt x="250" y="786"/>
                </a:lnTo>
                <a:lnTo>
                  <a:pt x="292" y="792"/>
                </a:lnTo>
                <a:lnTo>
                  <a:pt x="328" y="788"/>
                </a:lnTo>
                <a:lnTo>
                  <a:pt x="362" y="776"/>
                </a:lnTo>
                <a:lnTo>
                  <a:pt x="394" y="756"/>
                </a:lnTo>
                <a:lnTo>
                  <a:pt x="422" y="728"/>
                </a:lnTo>
                <a:lnTo>
                  <a:pt x="444" y="696"/>
                </a:lnTo>
                <a:lnTo>
                  <a:pt x="458" y="662"/>
                </a:lnTo>
                <a:lnTo>
                  <a:pt x="462" y="624"/>
                </a:lnTo>
                <a:lnTo>
                  <a:pt x="456" y="586"/>
                </a:lnTo>
                <a:lnTo>
                  <a:pt x="440" y="548"/>
                </a:lnTo>
                <a:lnTo>
                  <a:pt x="412" y="516"/>
                </a:lnTo>
                <a:lnTo>
                  <a:pt x="372" y="486"/>
                </a:lnTo>
                <a:lnTo>
                  <a:pt x="344" y="470"/>
                </a:lnTo>
                <a:lnTo>
                  <a:pt x="314" y="454"/>
                </a:lnTo>
                <a:lnTo>
                  <a:pt x="292" y="444"/>
                </a:lnTo>
                <a:lnTo>
                  <a:pt x="278" y="438"/>
                </a:lnTo>
                <a:lnTo>
                  <a:pt x="272" y="436"/>
                </a:lnTo>
                <a:close/>
                <a:moveTo>
                  <a:pt x="450" y="332"/>
                </a:moveTo>
                <a:lnTo>
                  <a:pt x="482" y="314"/>
                </a:lnTo>
                <a:lnTo>
                  <a:pt x="510" y="296"/>
                </a:lnTo>
                <a:lnTo>
                  <a:pt x="530" y="278"/>
                </a:lnTo>
                <a:lnTo>
                  <a:pt x="554" y="242"/>
                </a:lnTo>
                <a:lnTo>
                  <a:pt x="570" y="204"/>
                </a:lnTo>
                <a:lnTo>
                  <a:pt x="574" y="164"/>
                </a:lnTo>
                <a:lnTo>
                  <a:pt x="570" y="130"/>
                </a:lnTo>
                <a:lnTo>
                  <a:pt x="560" y="100"/>
                </a:lnTo>
                <a:lnTo>
                  <a:pt x="542" y="78"/>
                </a:lnTo>
                <a:lnTo>
                  <a:pt x="518" y="60"/>
                </a:lnTo>
                <a:lnTo>
                  <a:pt x="490" y="50"/>
                </a:lnTo>
                <a:lnTo>
                  <a:pt x="456" y="46"/>
                </a:lnTo>
                <a:lnTo>
                  <a:pt x="412" y="52"/>
                </a:lnTo>
                <a:lnTo>
                  <a:pt x="374" y="66"/>
                </a:lnTo>
                <a:lnTo>
                  <a:pt x="338" y="92"/>
                </a:lnTo>
                <a:lnTo>
                  <a:pt x="318" y="118"/>
                </a:lnTo>
                <a:lnTo>
                  <a:pt x="304" y="148"/>
                </a:lnTo>
                <a:lnTo>
                  <a:pt x="300" y="180"/>
                </a:lnTo>
                <a:lnTo>
                  <a:pt x="304" y="210"/>
                </a:lnTo>
                <a:lnTo>
                  <a:pt x="316" y="238"/>
                </a:lnTo>
                <a:lnTo>
                  <a:pt x="336" y="262"/>
                </a:lnTo>
                <a:lnTo>
                  <a:pt x="364" y="284"/>
                </a:lnTo>
                <a:lnTo>
                  <a:pt x="374" y="290"/>
                </a:lnTo>
                <a:lnTo>
                  <a:pt x="388" y="300"/>
                </a:lnTo>
                <a:lnTo>
                  <a:pt x="410" y="310"/>
                </a:lnTo>
                <a:lnTo>
                  <a:pt x="430" y="322"/>
                </a:lnTo>
                <a:lnTo>
                  <a:pt x="444" y="330"/>
                </a:lnTo>
                <a:lnTo>
                  <a:pt x="450" y="33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  <a:scene3d>
            <a:camera prst="legacyPerspectiveFront">
              <a:rot lat="20099999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FBE4AE"/>
            </a:extrusionClr>
            <a:contourClr>
              <a:srgbClr val="FBE4AE"/>
            </a:contourClr>
          </a:sp3d>
        </p:spPr>
        <p:txBody>
          <a:bodyPr>
            <a:flatTx/>
          </a:bodyPr>
          <a:lstStyle/>
          <a:p>
            <a:endParaRPr lang="ru-RU"/>
          </a:p>
        </p:txBody>
      </p:sp>
      <p:sp>
        <p:nvSpPr>
          <p:cNvPr id="7" name="Freeform 12"/>
          <p:cNvSpPr>
            <a:spLocks/>
          </p:cNvSpPr>
          <p:nvPr/>
        </p:nvSpPr>
        <p:spPr bwMode="gray">
          <a:xfrm>
            <a:off x="1469037" y="4810620"/>
            <a:ext cx="387557" cy="596288"/>
          </a:xfrm>
          <a:custGeom>
            <a:avLst/>
            <a:gdLst>
              <a:gd name="T0" fmla="*/ 454 w 758"/>
              <a:gd name="T1" fmla="*/ 50 h 928"/>
              <a:gd name="T2" fmla="*/ 400 w 758"/>
              <a:gd name="T3" fmla="*/ 90 h 928"/>
              <a:gd name="T4" fmla="*/ 350 w 758"/>
              <a:gd name="T5" fmla="*/ 190 h 928"/>
              <a:gd name="T6" fmla="*/ 328 w 758"/>
              <a:gd name="T7" fmla="*/ 326 h 928"/>
              <a:gd name="T8" fmla="*/ 338 w 758"/>
              <a:gd name="T9" fmla="*/ 392 h 928"/>
              <a:gd name="T10" fmla="*/ 362 w 758"/>
              <a:gd name="T11" fmla="*/ 442 h 928"/>
              <a:gd name="T12" fmla="*/ 400 w 758"/>
              <a:gd name="T13" fmla="*/ 466 h 928"/>
              <a:gd name="T14" fmla="*/ 436 w 758"/>
              <a:gd name="T15" fmla="*/ 468 h 928"/>
              <a:gd name="T16" fmla="*/ 456 w 758"/>
              <a:gd name="T17" fmla="*/ 462 h 928"/>
              <a:gd name="T18" fmla="*/ 464 w 758"/>
              <a:gd name="T19" fmla="*/ 462 h 928"/>
              <a:gd name="T20" fmla="*/ 474 w 758"/>
              <a:gd name="T21" fmla="*/ 464 h 928"/>
              <a:gd name="T22" fmla="*/ 476 w 758"/>
              <a:gd name="T23" fmla="*/ 474 h 928"/>
              <a:gd name="T24" fmla="*/ 460 w 758"/>
              <a:gd name="T25" fmla="*/ 502 h 928"/>
              <a:gd name="T26" fmla="*/ 410 w 758"/>
              <a:gd name="T27" fmla="*/ 518 h 928"/>
              <a:gd name="T28" fmla="*/ 328 w 758"/>
              <a:gd name="T29" fmla="*/ 514 h 928"/>
              <a:gd name="T30" fmla="*/ 236 w 758"/>
              <a:gd name="T31" fmla="*/ 468 h 928"/>
              <a:gd name="T32" fmla="*/ 174 w 758"/>
              <a:gd name="T33" fmla="*/ 390 h 928"/>
              <a:gd name="T34" fmla="*/ 152 w 758"/>
              <a:gd name="T35" fmla="*/ 292 h 928"/>
              <a:gd name="T36" fmla="*/ 168 w 758"/>
              <a:gd name="T37" fmla="*/ 200 h 928"/>
              <a:gd name="T38" fmla="*/ 214 w 758"/>
              <a:gd name="T39" fmla="*/ 120 h 928"/>
              <a:gd name="T40" fmla="*/ 296 w 758"/>
              <a:gd name="T41" fmla="*/ 46 h 928"/>
              <a:gd name="T42" fmla="*/ 404 w 758"/>
              <a:gd name="T43" fmla="*/ 6 h 928"/>
              <a:gd name="T44" fmla="*/ 522 w 758"/>
              <a:gd name="T45" fmla="*/ 6 h 928"/>
              <a:gd name="T46" fmla="*/ 624 w 758"/>
              <a:gd name="T47" fmla="*/ 46 h 928"/>
              <a:gd name="T48" fmla="*/ 704 w 758"/>
              <a:gd name="T49" fmla="*/ 120 h 928"/>
              <a:gd name="T50" fmla="*/ 748 w 758"/>
              <a:gd name="T51" fmla="*/ 216 h 928"/>
              <a:gd name="T52" fmla="*/ 758 w 758"/>
              <a:gd name="T53" fmla="*/ 314 h 928"/>
              <a:gd name="T54" fmla="*/ 728 w 758"/>
              <a:gd name="T55" fmla="*/ 476 h 928"/>
              <a:gd name="T56" fmla="*/ 654 w 758"/>
              <a:gd name="T57" fmla="*/ 622 h 928"/>
              <a:gd name="T58" fmla="*/ 540 w 758"/>
              <a:gd name="T59" fmla="*/ 746 h 928"/>
              <a:gd name="T60" fmla="*/ 404 w 758"/>
              <a:gd name="T61" fmla="*/ 836 h 928"/>
              <a:gd name="T62" fmla="*/ 246 w 758"/>
              <a:gd name="T63" fmla="*/ 896 h 928"/>
              <a:gd name="T64" fmla="*/ 130 w 758"/>
              <a:gd name="T65" fmla="*/ 920 h 928"/>
              <a:gd name="T66" fmla="*/ 34 w 758"/>
              <a:gd name="T67" fmla="*/ 928 h 928"/>
              <a:gd name="T68" fmla="*/ 4 w 758"/>
              <a:gd name="T69" fmla="*/ 920 h 928"/>
              <a:gd name="T70" fmla="*/ 2 w 758"/>
              <a:gd name="T71" fmla="*/ 900 h 928"/>
              <a:gd name="T72" fmla="*/ 10 w 758"/>
              <a:gd name="T73" fmla="*/ 890 h 928"/>
              <a:gd name="T74" fmla="*/ 18 w 758"/>
              <a:gd name="T75" fmla="*/ 886 h 928"/>
              <a:gd name="T76" fmla="*/ 34 w 758"/>
              <a:gd name="T77" fmla="*/ 886 h 928"/>
              <a:gd name="T78" fmla="*/ 112 w 758"/>
              <a:gd name="T79" fmla="*/ 874 h 928"/>
              <a:gd name="T80" fmla="*/ 240 w 758"/>
              <a:gd name="T81" fmla="*/ 824 h 928"/>
              <a:gd name="T82" fmla="*/ 356 w 758"/>
              <a:gd name="T83" fmla="*/ 744 h 928"/>
              <a:gd name="T84" fmla="*/ 448 w 758"/>
              <a:gd name="T85" fmla="*/ 638 h 928"/>
              <a:gd name="T86" fmla="*/ 518 w 758"/>
              <a:gd name="T87" fmla="*/ 506 h 928"/>
              <a:gd name="T88" fmla="*/ 566 w 758"/>
              <a:gd name="T89" fmla="*/ 346 h 928"/>
              <a:gd name="T90" fmla="*/ 580 w 758"/>
              <a:gd name="T91" fmla="*/ 242 h 928"/>
              <a:gd name="T92" fmla="*/ 580 w 758"/>
              <a:gd name="T93" fmla="*/ 150 h 928"/>
              <a:gd name="T94" fmla="*/ 558 w 758"/>
              <a:gd name="T95" fmla="*/ 84 h 928"/>
              <a:gd name="T96" fmla="*/ 516 w 758"/>
              <a:gd name="T97" fmla="*/ 50 h 9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758" h="928">
                <a:moveTo>
                  <a:pt x="486" y="46"/>
                </a:moveTo>
                <a:lnTo>
                  <a:pt x="454" y="50"/>
                </a:lnTo>
                <a:lnTo>
                  <a:pt x="424" y="66"/>
                </a:lnTo>
                <a:lnTo>
                  <a:pt x="400" y="90"/>
                </a:lnTo>
                <a:lnTo>
                  <a:pt x="378" y="124"/>
                </a:lnTo>
                <a:lnTo>
                  <a:pt x="350" y="190"/>
                </a:lnTo>
                <a:lnTo>
                  <a:pt x="334" y="256"/>
                </a:lnTo>
                <a:lnTo>
                  <a:pt x="328" y="326"/>
                </a:lnTo>
                <a:lnTo>
                  <a:pt x="330" y="360"/>
                </a:lnTo>
                <a:lnTo>
                  <a:pt x="338" y="392"/>
                </a:lnTo>
                <a:lnTo>
                  <a:pt x="348" y="420"/>
                </a:lnTo>
                <a:lnTo>
                  <a:pt x="362" y="442"/>
                </a:lnTo>
                <a:lnTo>
                  <a:pt x="380" y="458"/>
                </a:lnTo>
                <a:lnTo>
                  <a:pt x="400" y="466"/>
                </a:lnTo>
                <a:lnTo>
                  <a:pt x="422" y="470"/>
                </a:lnTo>
                <a:lnTo>
                  <a:pt x="436" y="468"/>
                </a:lnTo>
                <a:lnTo>
                  <a:pt x="450" y="464"/>
                </a:lnTo>
                <a:lnTo>
                  <a:pt x="456" y="462"/>
                </a:lnTo>
                <a:lnTo>
                  <a:pt x="460" y="462"/>
                </a:lnTo>
                <a:lnTo>
                  <a:pt x="464" y="462"/>
                </a:lnTo>
                <a:lnTo>
                  <a:pt x="470" y="462"/>
                </a:lnTo>
                <a:lnTo>
                  <a:pt x="474" y="464"/>
                </a:lnTo>
                <a:lnTo>
                  <a:pt x="476" y="468"/>
                </a:lnTo>
                <a:lnTo>
                  <a:pt x="476" y="474"/>
                </a:lnTo>
                <a:lnTo>
                  <a:pt x="472" y="490"/>
                </a:lnTo>
                <a:lnTo>
                  <a:pt x="460" y="502"/>
                </a:lnTo>
                <a:lnTo>
                  <a:pt x="438" y="510"/>
                </a:lnTo>
                <a:lnTo>
                  <a:pt x="410" y="518"/>
                </a:lnTo>
                <a:lnTo>
                  <a:pt x="382" y="520"/>
                </a:lnTo>
                <a:lnTo>
                  <a:pt x="328" y="514"/>
                </a:lnTo>
                <a:lnTo>
                  <a:pt x="280" y="496"/>
                </a:lnTo>
                <a:lnTo>
                  <a:pt x="236" y="468"/>
                </a:lnTo>
                <a:lnTo>
                  <a:pt x="200" y="432"/>
                </a:lnTo>
                <a:lnTo>
                  <a:pt x="174" y="390"/>
                </a:lnTo>
                <a:lnTo>
                  <a:pt x="158" y="344"/>
                </a:lnTo>
                <a:lnTo>
                  <a:pt x="152" y="292"/>
                </a:lnTo>
                <a:lnTo>
                  <a:pt x="156" y="246"/>
                </a:lnTo>
                <a:lnTo>
                  <a:pt x="168" y="200"/>
                </a:lnTo>
                <a:lnTo>
                  <a:pt x="186" y="158"/>
                </a:lnTo>
                <a:lnTo>
                  <a:pt x="214" y="120"/>
                </a:lnTo>
                <a:lnTo>
                  <a:pt x="248" y="84"/>
                </a:lnTo>
                <a:lnTo>
                  <a:pt x="296" y="46"/>
                </a:lnTo>
                <a:lnTo>
                  <a:pt x="348" y="20"/>
                </a:lnTo>
                <a:lnTo>
                  <a:pt x="404" y="6"/>
                </a:lnTo>
                <a:lnTo>
                  <a:pt x="466" y="0"/>
                </a:lnTo>
                <a:lnTo>
                  <a:pt x="522" y="6"/>
                </a:lnTo>
                <a:lnTo>
                  <a:pt x="574" y="20"/>
                </a:lnTo>
                <a:lnTo>
                  <a:pt x="624" y="46"/>
                </a:lnTo>
                <a:lnTo>
                  <a:pt x="668" y="80"/>
                </a:lnTo>
                <a:lnTo>
                  <a:pt x="704" y="120"/>
                </a:lnTo>
                <a:lnTo>
                  <a:pt x="732" y="170"/>
                </a:lnTo>
                <a:lnTo>
                  <a:pt x="748" y="216"/>
                </a:lnTo>
                <a:lnTo>
                  <a:pt x="756" y="264"/>
                </a:lnTo>
                <a:lnTo>
                  <a:pt x="758" y="314"/>
                </a:lnTo>
                <a:lnTo>
                  <a:pt x="748" y="396"/>
                </a:lnTo>
                <a:lnTo>
                  <a:pt x="728" y="476"/>
                </a:lnTo>
                <a:lnTo>
                  <a:pt x="696" y="550"/>
                </a:lnTo>
                <a:lnTo>
                  <a:pt x="654" y="622"/>
                </a:lnTo>
                <a:lnTo>
                  <a:pt x="600" y="688"/>
                </a:lnTo>
                <a:lnTo>
                  <a:pt x="540" y="746"/>
                </a:lnTo>
                <a:lnTo>
                  <a:pt x="476" y="796"/>
                </a:lnTo>
                <a:lnTo>
                  <a:pt x="404" y="836"/>
                </a:lnTo>
                <a:lnTo>
                  <a:pt x="328" y="870"/>
                </a:lnTo>
                <a:lnTo>
                  <a:pt x="246" y="896"/>
                </a:lnTo>
                <a:lnTo>
                  <a:pt x="186" y="910"/>
                </a:lnTo>
                <a:lnTo>
                  <a:pt x="130" y="920"/>
                </a:lnTo>
                <a:lnTo>
                  <a:pt x="78" y="926"/>
                </a:lnTo>
                <a:lnTo>
                  <a:pt x="34" y="928"/>
                </a:lnTo>
                <a:lnTo>
                  <a:pt x="16" y="926"/>
                </a:lnTo>
                <a:lnTo>
                  <a:pt x="4" y="920"/>
                </a:lnTo>
                <a:lnTo>
                  <a:pt x="0" y="908"/>
                </a:lnTo>
                <a:lnTo>
                  <a:pt x="2" y="900"/>
                </a:lnTo>
                <a:lnTo>
                  <a:pt x="4" y="894"/>
                </a:lnTo>
                <a:lnTo>
                  <a:pt x="10" y="890"/>
                </a:lnTo>
                <a:lnTo>
                  <a:pt x="16" y="888"/>
                </a:lnTo>
                <a:lnTo>
                  <a:pt x="18" y="886"/>
                </a:lnTo>
                <a:lnTo>
                  <a:pt x="24" y="886"/>
                </a:lnTo>
                <a:lnTo>
                  <a:pt x="34" y="886"/>
                </a:lnTo>
                <a:lnTo>
                  <a:pt x="44" y="884"/>
                </a:lnTo>
                <a:lnTo>
                  <a:pt x="112" y="874"/>
                </a:lnTo>
                <a:lnTo>
                  <a:pt x="176" y="854"/>
                </a:lnTo>
                <a:lnTo>
                  <a:pt x="240" y="824"/>
                </a:lnTo>
                <a:lnTo>
                  <a:pt x="302" y="788"/>
                </a:lnTo>
                <a:lnTo>
                  <a:pt x="356" y="744"/>
                </a:lnTo>
                <a:lnTo>
                  <a:pt x="406" y="694"/>
                </a:lnTo>
                <a:lnTo>
                  <a:pt x="448" y="638"/>
                </a:lnTo>
                <a:lnTo>
                  <a:pt x="486" y="574"/>
                </a:lnTo>
                <a:lnTo>
                  <a:pt x="518" y="506"/>
                </a:lnTo>
                <a:lnTo>
                  <a:pt x="546" y="430"/>
                </a:lnTo>
                <a:lnTo>
                  <a:pt x="566" y="346"/>
                </a:lnTo>
                <a:lnTo>
                  <a:pt x="576" y="292"/>
                </a:lnTo>
                <a:lnTo>
                  <a:pt x="580" y="242"/>
                </a:lnTo>
                <a:lnTo>
                  <a:pt x="582" y="196"/>
                </a:lnTo>
                <a:lnTo>
                  <a:pt x="580" y="150"/>
                </a:lnTo>
                <a:lnTo>
                  <a:pt x="572" y="112"/>
                </a:lnTo>
                <a:lnTo>
                  <a:pt x="558" y="84"/>
                </a:lnTo>
                <a:lnTo>
                  <a:pt x="540" y="64"/>
                </a:lnTo>
                <a:lnTo>
                  <a:pt x="516" y="50"/>
                </a:lnTo>
                <a:lnTo>
                  <a:pt x="486" y="4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  <a:scene3d>
            <a:camera prst="legacyPerspectiveFront">
              <a:rot lat="20099999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FBE4AE"/>
            </a:extrusionClr>
            <a:contourClr>
              <a:srgbClr val="FBE4AE"/>
            </a:contourClr>
          </a:sp3d>
        </p:spPr>
        <p:txBody>
          <a:bodyPr>
            <a:flatTx/>
          </a:bodyPr>
          <a:lstStyle/>
          <a:p>
            <a:endParaRPr lang="ru-RU"/>
          </a:p>
        </p:txBody>
      </p:sp>
      <p:sp>
        <p:nvSpPr>
          <p:cNvPr id="10" name="AutoShape 6"/>
          <p:cNvSpPr>
            <a:spLocks noChangeArrowheads="1"/>
          </p:cNvSpPr>
          <p:nvPr/>
        </p:nvSpPr>
        <p:spPr bwMode="gray">
          <a:xfrm>
            <a:off x="2386645" y="1859504"/>
            <a:ext cx="6111552" cy="1082258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BED979"/>
              </a:gs>
              <a:gs pos="100000">
                <a:srgbClr val="BED979">
                  <a:gamma/>
                  <a:tint val="5882"/>
                  <a:invGamma/>
                </a:srgbClr>
              </a:gs>
            </a:gsLst>
            <a:lin ang="0" scaled="1"/>
          </a:gradFill>
          <a:ln w="38100" algn="ctr">
            <a:solidFill>
              <a:srgbClr val="C5A66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88900">
              <a:spcAft>
                <a:spcPts val="0"/>
              </a:spcAft>
            </a:pPr>
            <a:r>
              <a:rPr lang="ru-RU" sz="2000" dirty="0" err="1" smtClean="0">
                <a:latin typeface="Times New Roman" panose="02020603050405020304" pitchFamily="18" charset="0"/>
                <a:ea typeface="Courier New" panose="02070309020205020404" pitchFamily="49" charset="0"/>
              </a:rPr>
              <a:t>Єдність</a:t>
            </a:r>
            <a:r>
              <a:rPr lang="ru-RU" sz="2000" dirty="0" smtClean="0"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ourier New" panose="02070309020205020404" pitchFamily="49" charset="0"/>
              </a:rPr>
              <a:t>навчання</a:t>
            </a:r>
            <a:r>
              <a:rPr lang="ru-RU" sz="2000" dirty="0">
                <a:latin typeface="Times New Roman" panose="02020603050405020304" pitchFamily="18" charset="0"/>
                <a:ea typeface="Courier New" panose="02070309020205020404" pitchFamily="49" charset="0"/>
              </a:rPr>
              <a:t> і </a:t>
            </a:r>
            <a:r>
              <a:rPr lang="ru-RU" sz="2000" dirty="0" err="1">
                <a:latin typeface="Times New Roman" panose="02020603050405020304" pitchFamily="18" charset="0"/>
                <a:ea typeface="Courier New" panose="02070309020205020404" pitchFamily="49" charset="0"/>
              </a:rPr>
              <a:t>виховання</a:t>
            </a:r>
            <a:r>
              <a:rPr lang="ru-RU" sz="2000" dirty="0">
                <a:latin typeface="Times New Roman" panose="02020603050405020304" pitchFamily="18" charset="0"/>
                <a:ea typeface="Courier New" panose="02070309020205020404" pitchFamily="49" charset="0"/>
              </a:rPr>
              <a:t> - </a:t>
            </a:r>
            <a:r>
              <a:rPr lang="ru-RU" sz="2000" dirty="0" err="1">
                <a:latin typeface="Times New Roman" panose="02020603050405020304" pitchFamily="18" charset="0"/>
                <a:ea typeface="Courier New" panose="02070309020205020404" pitchFamily="49" charset="0"/>
              </a:rPr>
              <a:t>розвиток</a:t>
            </a:r>
            <a:r>
              <a:rPr lang="ru-RU" sz="2000" dirty="0">
                <a:latin typeface="Times New Roman" panose="02020603050405020304" pitchFamily="18" charset="0"/>
                <a:ea typeface="Courier New" panose="02070309020205020404" pitchFamily="49" charset="0"/>
              </a:rPr>
              <a:t> і </a:t>
            </a:r>
            <a:endParaRPr lang="ru-RU" sz="2000" dirty="0" smtClean="0">
              <a:latin typeface="Times New Roman" panose="02020603050405020304" pitchFamily="18" charset="0"/>
              <a:ea typeface="Courier New" panose="02070309020205020404" pitchFamily="49" charset="0"/>
            </a:endParaRPr>
          </a:p>
          <a:p>
            <a:pPr marL="88900">
              <a:spcAft>
                <a:spcPts val="0"/>
              </a:spcAft>
            </a:pPr>
            <a:r>
              <a:rPr lang="ru-RU" sz="2000" dirty="0" err="1" smtClean="0">
                <a:latin typeface="Times New Roman" panose="02020603050405020304" pitchFamily="18" charset="0"/>
                <a:ea typeface="Courier New" panose="02070309020205020404" pitchFamily="49" charset="0"/>
              </a:rPr>
              <a:t>формування</a:t>
            </a:r>
            <a:r>
              <a:rPr lang="ru-RU" sz="2000" dirty="0" smtClean="0"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ourier New" panose="02070309020205020404" pitchFamily="49" charset="0"/>
              </a:rPr>
              <a:t>особистості</a:t>
            </a:r>
            <a:r>
              <a:rPr lang="ru-RU" sz="2000" dirty="0">
                <a:latin typeface="Times New Roman" panose="02020603050405020304" pitchFamily="18" charset="0"/>
                <a:ea typeface="Courier New" panose="02070309020205020404" pitchFamily="49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ea typeface="Courier New" panose="02070309020205020404" pitchFamily="49" charset="0"/>
              </a:rPr>
              <a:t>опанування</a:t>
            </a:r>
            <a:r>
              <a:rPr lang="ru-RU" sz="2000" dirty="0">
                <a:latin typeface="Times New Roman" panose="02020603050405020304" pitchFamily="18" charset="0"/>
                <a:ea typeface="Courier New" panose="02070309020205020404" pitchFamily="49" charset="0"/>
              </a:rPr>
              <a:t> нею </a:t>
            </a:r>
            <a:endParaRPr lang="ru-RU" sz="2000" dirty="0" smtClean="0">
              <a:latin typeface="Times New Roman" panose="02020603050405020304" pitchFamily="18" charset="0"/>
              <a:ea typeface="Courier New" panose="02070309020205020404" pitchFamily="49" charset="0"/>
            </a:endParaRPr>
          </a:p>
          <a:p>
            <a:pPr marL="88900">
              <a:spcAft>
                <a:spcPts val="0"/>
              </a:spcAft>
            </a:pPr>
            <a:r>
              <a:rPr lang="ru-RU" sz="2000" dirty="0" err="1" smtClean="0">
                <a:latin typeface="Times New Roman" panose="02020603050405020304" pitchFamily="18" charset="0"/>
                <a:ea typeface="Courier New" panose="02070309020205020404" pitchFamily="49" charset="0"/>
              </a:rPr>
              <a:t>національної</a:t>
            </a:r>
            <a:r>
              <a:rPr lang="ru-RU" sz="2000" dirty="0" smtClean="0">
                <a:latin typeface="Times New Roman" panose="02020603050405020304" pitchFamily="18" charset="0"/>
                <a:ea typeface="Courier New" panose="02070309020205020404" pitchFamily="49" charset="0"/>
              </a:rPr>
              <a:t> і </a:t>
            </a:r>
            <a:r>
              <a:rPr lang="ru-RU" sz="2000" dirty="0" err="1">
                <a:latin typeface="Times New Roman" panose="02020603050405020304" pitchFamily="18" charset="0"/>
                <a:ea typeface="Courier New" panose="02070309020205020404" pitchFamily="49" charset="0"/>
              </a:rPr>
              <a:t>світової</a:t>
            </a:r>
            <a:r>
              <a:rPr lang="ru-RU" sz="2000" dirty="0"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ourier New" panose="02070309020205020404" pitchFamily="49" charset="0"/>
              </a:rPr>
              <a:t>культури</a:t>
            </a:r>
            <a:r>
              <a:rPr lang="ru-RU" sz="2000" dirty="0">
                <a:latin typeface="Times New Roman" panose="02020603050405020304" pitchFamily="18" charset="0"/>
                <a:ea typeface="Courier New" panose="02070309020205020404" pitchFamily="49" charset="0"/>
              </a:rPr>
              <a:t>.</a:t>
            </a:r>
            <a:endParaRPr lang="ru-RU" sz="2000" dirty="0">
              <a:effectLst/>
              <a:latin typeface="Times New Roman" panose="02020603050405020304" pitchFamily="18" charset="0"/>
              <a:ea typeface="Courier New" panose="02070309020205020404" pitchFamily="49" charset="0"/>
            </a:endParaRPr>
          </a:p>
        </p:txBody>
      </p:sp>
      <p:sp>
        <p:nvSpPr>
          <p:cNvPr id="11" name="AutoShape 6"/>
          <p:cNvSpPr>
            <a:spLocks noChangeArrowheads="1"/>
          </p:cNvSpPr>
          <p:nvPr/>
        </p:nvSpPr>
        <p:spPr bwMode="gray">
          <a:xfrm>
            <a:off x="2411760" y="3366002"/>
            <a:ext cx="6111552" cy="1132731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BED979"/>
              </a:gs>
              <a:gs pos="100000">
                <a:srgbClr val="BED979">
                  <a:gamma/>
                  <a:tint val="5882"/>
                  <a:invGamma/>
                </a:srgbClr>
              </a:gs>
            </a:gsLst>
            <a:lin ang="0" scaled="1"/>
          </a:gradFill>
          <a:ln w="38100" algn="ctr">
            <a:solidFill>
              <a:srgbClr val="C5A66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88900">
              <a:spcAft>
                <a:spcPts val="0"/>
              </a:spcAft>
            </a:pPr>
            <a:endParaRPr lang="ru-RU" sz="2000" dirty="0" smtClean="0">
              <a:solidFill>
                <a:srgbClr val="000000"/>
              </a:solidFill>
              <a:latin typeface="Times New Roman" panose="02020603050405020304" pitchFamily="18" charset="0"/>
              <a:ea typeface="Courier New" panose="02070309020205020404" pitchFamily="49" charset="0"/>
            </a:endParaRPr>
          </a:p>
          <a:p>
            <a:pPr marL="88900">
              <a:spcAft>
                <a:spcPts val="0"/>
              </a:spcAft>
            </a:pPr>
            <a:r>
              <a:rPr lang="ru-RU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Особистісно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ru-RU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орієнтована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модель </a:t>
            </a:r>
            <a:r>
              <a:rPr lang="ru-RU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виховного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</a:p>
          <a:p>
            <a:pPr marL="88900">
              <a:spcAft>
                <a:spcPts val="0"/>
              </a:spcAft>
            </a:pPr>
            <a:r>
              <a:rPr lang="ru-RU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процесу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, </a:t>
            </a:r>
            <a:r>
              <a:rPr lang="ru-RU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стимулювання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ru-RU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активності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,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розкриття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endParaRPr lang="ru-RU" sz="2000" dirty="0" smtClean="0">
              <a:solidFill>
                <a:srgbClr val="000000"/>
              </a:solidFill>
              <a:latin typeface="Times New Roman" panose="02020603050405020304" pitchFamily="18" charset="0"/>
              <a:ea typeface="Courier New" panose="02070309020205020404" pitchFamily="49" charset="0"/>
            </a:endParaRPr>
          </a:p>
          <a:p>
            <a:pPr marL="88900">
              <a:spcAft>
                <a:spcPts val="0"/>
              </a:spcAft>
            </a:pPr>
            <a:r>
              <a:rPr lang="ru-RU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творчої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ru-RU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індивідуальності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.</a:t>
            </a:r>
            <a:endParaRPr lang="ru-RU" sz="800" dirty="0">
              <a:latin typeface="Times New Roman" panose="02020603050405020304" pitchFamily="18" charset="0"/>
              <a:ea typeface="Courier New" panose="02070309020205020404" pitchFamily="49" charset="0"/>
            </a:endParaRPr>
          </a:p>
          <a:p>
            <a:pPr marL="88900">
              <a:spcAft>
                <a:spcPts val="0"/>
              </a:spcAft>
            </a:pPr>
            <a:endParaRPr lang="ru-RU" sz="2000" dirty="0">
              <a:effectLst/>
              <a:latin typeface="Times New Roman" panose="02020603050405020304" pitchFamily="18" charset="0"/>
              <a:ea typeface="Courier New" panose="02070309020205020404" pitchFamily="49" charset="0"/>
            </a:endParaRPr>
          </a:p>
        </p:txBody>
      </p:sp>
      <p:sp>
        <p:nvSpPr>
          <p:cNvPr id="12" name="AutoShape 6"/>
          <p:cNvSpPr>
            <a:spLocks noChangeArrowheads="1"/>
          </p:cNvSpPr>
          <p:nvPr/>
        </p:nvSpPr>
        <p:spPr bwMode="gray">
          <a:xfrm>
            <a:off x="2411760" y="4810620"/>
            <a:ext cx="6111552" cy="864096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BED979"/>
              </a:gs>
              <a:gs pos="100000">
                <a:srgbClr val="BED979">
                  <a:gamma/>
                  <a:tint val="5882"/>
                  <a:invGamma/>
                </a:srgbClr>
              </a:gs>
            </a:gsLst>
            <a:lin ang="0" scaled="1"/>
          </a:gradFill>
          <a:ln w="38100" algn="ctr">
            <a:solidFill>
              <a:srgbClr val="C5A66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vl="0">
              <a:spcAft>
                <a:spcPts val="0"/>
              </a:spcAft>
              <a:buClr>
                <a:srgbClr val="000000"/>
              </a:buClr>
              <a:buSzPts val="700"/>
              <a:tabLst>
                <a:tab pos="196215" algn="l"/>
              </a:tabLst>
            </a:pPr>
            <a:endParaRPr lang="ru-RU" sz="2000" dirty="0" smtClean="0">
              <a:solidFill>
                <a:srgbClr val="000000"/>
              </a:solidFill>
              <a:latin typeface="Times New Roman" panose="02020603050405020304" pitchFamily="18" charset="0"/>
              <a:ea typeface="Courier New" panose="02070309020205020404" pitchFamily="49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Clr>
                <a:srgbClr val="000000"/>
              </a:buClr>
              <a:buSzPts val="700"/>
              <a:tabLst>
                <a:tab pos="196215" algn="l"/>
              </a:tabLst>
            </a:pP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   </a:t>
            </a:r>
            <a:r>
              <a:rPr lang="ru-RU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Гармонізація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родинного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і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суспільного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виховання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– </a:t>
            </a:r>
          </a:p>
          <a:p>
            <a:pPr lvl="0">
              <a:spcAft>
                <a:spcPts val="0"/>
              </a:spcAft>
              <a:buClr>
                <a:srgbClr val="000000"/>
              </a:buClr>
              <a:buSzPts val="700"/>
              <a:tabLst>
                <a:tab pos="196215" algn="l"/>
              </a:tabLst>
            </a:pP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   </a:t>
            </a:r>
            <a:r>
              <a:rPr lang="ru-RU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організація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педагогічного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всеобучу </a:t>
            </a:r>
            <a:r>
              <a:rPr lang="ru-RU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батьків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, </a:t>
            </a:r>
          </a:p>
          <a:p>
            <a:pPr lvl="0">
              <a:spcAft>
                <a:spcPts val="0"/>
              </a:spcAft>
              <a:buClr>
                <a:srgbClr val="000000"/>
              </a:buClr>
              <a:buSzPts val="700"/>
              <a:tabLst>
                <a:tab pos="196215" algn="l"/>
              </a:tabLst>
            </a:pP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   </a:t>
            </a:r>
            <a:r>
              <a:rPr lang="ru-RU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громадськості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.</a:t>
            </a:r>
            <a:endParaRPr lang="ru-RU" sz="800" dirty="0">
              <a:latin typeface="Times New Roman" panose="02020603050405020304" pitchFamily="18" charset="0"/>
              <a:ea typeface="Courier New" panose="02070309020205020404" pitchFamily="49" charset="0"/>
              <a:cs typeface="Times New Roman" panose="02020603050405020304" pitchFamily="18" charset="0"/>
            </a:endParaRPr>
          </a:p>
          <a:p>
            <a:pPr marL="88900">
              <a:spcAft>
                <a:spcPts val="0"/>
              </a:spcAft>
            </a:pPr>
            <a:endParaRPr lang="ru-RU" sz="2000" dirty="0">
              <a:effectLst/>
              <a:latin typeface="Times New Roman" panose="02020603050405020304" pitchFamily="18" charset="0"/>
              <a:ea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694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/>
          <p:cNvSpPr txBox="1"/>
          <p:nvPr/>
        </p:nvSpPr>
        <p:spPr>
          <a:xfrm>
            <a:off x="684062" y="2666094"/>
            <a:ext cx="29523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Духовний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світ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дитини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ніжна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квітка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троянди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endParaRPr lang="ru-RU" sz="3200" dirty="0"/>
          </a:p>
        </p:txBody>
      </p:sp>
      <p:pic>
        <p:nvPicPr>
          <p:cNvPr id="2052" name="Picture 4" descr="G:\Патріотичне виховання\323556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67828" y="212521"/>
            <a:ext cx="5562195" cy="4171646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  <a:softEdge rad="6350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50016" y="3189402"/>
            <a:ext cx="1442014" cy="1410322"/>
          </a:xfrm>
          <a:prstGeom prst="rect">
            <a:avLst/>
          </a:prstGeom>
        </p:spPr>
      </p:pic>
      <p:pic>
        <p:nvPicPr>
          <p:cNvPr id="2050" name="Picture 2" descr="G:\Патріотичне виховання\0_9d26a_e83009f6_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50016" y="3100176"/>
            <a:ext cx="1506160" cy="1289596"/>
          </a:xfrm>
          <a:prstGeom prst="rect">
            <a:avLst/>
          </a:prstGeom>
          <a:noFill/>
        </p:spPr>
      </p:pic>
      <p:pic>
        <p:nvPicPr>
          <p:cNvPr id="2051" name="Picture 3" descr="G:\Патріотичне виховання\8792422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17143" y="3975976"/>
            <a:ext cx="253880" cy="268130"/>
          </a:xfrm>
          <a:prstGeom prst="rect">
            <a:avLst/>
          </a:prstGeom>
          <a:noFill/>
        </p:spPr>
      </p:pic>
      <p:sp>
        <p:nvSpPr>
          <p:cNvPr id="7" name="TextBox 4"/>
          <p:cNvSpPr txBox="1"/>
          <p:nvPr/>
        </p:nvSpPr>
        <p:spPr>
          <a:xfrm>
            <a:off x="684062" y="4373595"/>
            <a:ext cx="62586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якій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мерехтливо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тремтить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краплинка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ранкової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роси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.»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r>
              <a:rPr lang="uk-UA" sz="2800" b="1" i="1" dirty="0" smtClean="0">
                <a:latin typeface="Times New Roman" pitchFamily="18" charset="0"/>
                <a:cs typeface="Times New Roman" pitchFamily="18" charset="0"/>
              </a:rPr>
              <a:t>В.О. Сухомлинський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48931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/>
          <p:cNvSpPr txBox="1"/>
          <p:nvPr/>
        </p:nvSpPr>
        <p:spPr>
          <a:xfrm>
            <a:off x="1115616" y="-243408"/>
            <a:ext cx="756084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Напрямок роботи:</a:t>
            </a: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національно-патріотичний</a:t>
            </a: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Освітній проект:</a:t>
            </a: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«Шлях до добра, мудрості і самовизначення через </a:t>
            </a:r>
          </a:p>
          <a:p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духовний світ дитини» 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В.О. Сухомлинський).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15734" y="3140968"/>
            <a:ext cx="3506143" cy="3530117"/>
          </a:xfrm>
          <a:prstGeom prst="rect">
            <a:avLst/>
          </a:prstGeom>
          <a:scene3d>
            <a:camera prst="isometricOffAxis2Lef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xmlns="" val="48931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5"/>
          <p:cNvGrpSpPr>
            <a:grpSpLocks/>
          </p:cNvGrpSpPr>
          <p:nvPr/>
        </p:nvGrpSpPr>
        <p:grpSpPr bwMode="auto">
          <a:xfrm>
            <a:off x="2921165" y="476672"/>
            <a:ext cx="3603153" cy="3240360"/>
            <a:chOff x="1835" y="1296"/>
            <a:chExt cx="2101" cy="1845"/>
          </a:xfrm>
        </p:grpSpPr>
        <p:sp>
          <p:nvSpPr>
            <p:cNvPr id="4" name="AutoShape 21"/>
            <p:cNvSpPr>
              <a:spLocks noChangeArrowheads="1"/>
            </p:cNvSpPr>
            <p:nvPr/>
          </p:nvSpPr>
          <p:spPr bwMode="gray">
            <a:xfrm rot="10800000" flipH="1">
              <a:off x="2680" y="2889"/>
              <a:ext cx="374" cy="252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A1A1FF">
                    <a:gamma/>
                    <a:tint val="39216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" name="AutoShape 19"/>
            <p:cNvSpPr>
              <a:spLocks noChangeArrowheads="1"/>
            </p:cNvSpPr>
            <p:nvPr/>
          </p:nvSpPr>
          <p:spPr bwMode="gray">
            <a:xfrm rot="16200000" flipH="1">
              <a:off x="1804" y="1979"/>
              <a:ext cx="339" cy="27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A1A1FF">
                    <a:gamma/>
                    <a:tint val="39216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" name="AutoShape 20"/>
            <p:cNvSpPr>
              <a:spLocks noChangeArrowheads="1"/>
            </p:cNvSpPr>
            <p:nvPr/>
          </p:nvSpPr>
          <p:spPr bwMode="gray">
            <a:xfrm rot="5400000" flipH="1">
              <a:off x="3626" y="1996"/>
              <a:ext cx="360" cy="261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A1A1FF">
                    <a:gamma/>
                    <a:tint val="39216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" name="Oval 22"/>
            <p:cNvSpPr>
              <a:spLocks noChangeArrowheads="1"/>
            </p:cNvSpPr>
            <p:nvPr/>
          </p:nvSpPr>
          <p:spPr bwMode="gray">
            <a:xfrm>
              <a:off x="2078" y="1296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28575" algn="ctr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" name="Oval 23"/>
            <p:cNvSpPr>
              <a:spLocks noChangeArrowheads="1"/>
            </p:cNvSpPr>
            <p:nvPr/>
          </p:nvSpPr>
          <p:spPr bwMode="gray">
            <a:xfrm>
              <a:off x="2170" y="1387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Oval 25"/>
            <p:cNvSpPr>
              <a:spLocks noChangeArrowheads="1"/>
            </p:cNvSpPr>
            <p:nvPr/>
          </p:nvSpPr>
          <p:spPr bwMode="gray">
            <a:xfrm>
              <a:off x="2254" y="1472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FF">
                    <a:gamma/>
                    <a:tint val="0"/>
                    <a:invGamma/>
                  </a:srgbClr>
                </a:gs>
                <a:gs pos="50000">
                  <a:srgbClr val="0000FF"/>
                </a:gs>
                <a:gs pos="100000">
                  <a:srgbClr val="0000FF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Oval 26"/>
            <p:cNvSpPr>
              <a:spLocks noChangeArrowheads="1"/>
            </p:cNvSpPr>
            <p:nvPr/>
          </p:nvSpPr>
          <p:spPr bwMode="gray">
            <a:xfrm>
              <a:off x="2254" y="1472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FFCC00">
                    <a:gamma/>
                    <a:shade val="0"/>
                    <a:invGamma/>
                  </a:srgbClr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Oval 27"/>
            <p:cNvSpPr>
              <a:spLocks noChangeArrowheads="1"/>
            </p:cNvSpPr>
            <p:nvPr/>
          </p:nvSpPr>
          <p:spPr bwMode="gray">
            <a:xfrm>
              <a:off x="2337" y="1555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0000FF">
                    <a:gamma/>
                    <a:shade val="54118"/>
                    <a:invGamma/>
                  </a:srgbClr>
                </a:gs>
                <a:gs pos="50000">
                  <a:srgbClr val="0000FF"/>
                </a:gs>
                <a:gs pos="100000">
                  <a:srgbClr val="0000FF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Oval 28"/>
            <p:cNvSpPr>
              <a:spLocks noChangeArrowheads="1"/>
            </p:cNvSpPr>
            <p:nvPr/>
          </p:nvSpPr>
          <p:spPr bwMode="gray">
            <a:xfrm>
              <a:off x="2337" y="1555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CC00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Text Box 38"/>
            <p:cNvSpPr txBox="1">
              <a:spLocks noChangeArrowheads="1"/>
            </p:cNvSpPr>
            <p:nvPr/>
          </p:nvSpPr>
          <p:spPr bwMode="auto">
            <a:xfrm>
              <a:off x="2059" y="1430"/>
              <a:ext cx="1652" cy="12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uk-UA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Завдання</a:t>
              </a:r>
              <a:r>
                <a:rPr lang="ru-RU" sz="28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uk-UA" sz="28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на </a:t>
              </a:r>
              <a:r>
                <a:rPr lang="uk-UA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2015</a:t>
              </a:r>
              <a:r>
                <a:rPr lang="ru-RU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- 201</a:t>
              </a:r>
              <a:r>
                <a:rPr lang="uk-UA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6 </a:t>
              </a:r>
              <a:endParaRPr lang="uk-UA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uk-UA" sz="28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навчальний рік </a:t>
              </a:r>
            </a:p>
            <a:p>
              <a:pPr algn="ctr"/>
              <a:r>
                <a:rPr lang="uk-UA" sz="28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та </a:t>
              </a:r>
              <a:r>
                <a:rPr lang="uk-UA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оздоровчий </a:t>
              </a:r>
              <a:endParaRPr lang="uk-UA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uk-UA" sz="28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період</a:t>
              </a:r>
              <a:endPara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6" name="AutoShape 4"/>
          <p:cNvSpPr>
            <a:spLocks noChangeArrowheads="1"/>
          </p:cNvSpPr>
          <p:nvPr/>
        </p:nvSpPr>
        <p:spPr bwMode="gray">
          <a:xfrm>
            <a:off x="107504" y="1196752"/>
            <a:ext cx="2823539" cy="3672408"/>
          </a:xfrm>
          <a:prstGeom prst="can">
            <a:avLst>
              <a:gd name="adj" fmla="val 20007"/>
            </a:avLst>
          </a:prstGeom>
          <a:gradFill rotWithShape="1">
            <a:gsLst>
              <a:gs pos="0">
                <a:srgbClr val="33CC33">
                  <a:gamma/>
                  <a:shade val="46275"/>
                  <a:invGamma/>
                </a:srgbClr>
              </a:gs>
              <a:gs pos="50000">
                <a:srgbClr val="33CC33"/>
              </a:gs>
              <a:gs pos="100000">
                <a:srgbClr val="33CC33">
                  <a:gamma/>
                  <a:shade val="46275"/>
                  <a:invGamma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vl="0" algn="just"/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AutoShape 35"/>
          <p:cNvSpPr>
            <a:spLocks noChangeArrowheads="1"/>
          </p:cNvSpPr>
          <p:nvPr/>
        </p:nvSpPr>
        <p:spPr bwMode="gray">
          <a:xfrm>
            <a:off x="6591834" y="1196752"/>
            <a:ext cx="2447927" cy="3672408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rgbClr val="FFCC66">
                  <a:gamma/>
                  <a:shade val="46275"/>
                  <a:invGamma/>
                </a:srgbClr>
              </a:gs>
              <a:gs pos="50000">
                <a:srgbClr val="FFCC66"/>
              </a:gs>
              <a:gs pos="100000">
                <a:srgbClr val="FFCC66">
                  <a:gamma/>
                  <a:shade val="46275"/>
                  <a:invGamma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2" name="AutoShape 31"/>
          <p:cNvSpPr>
            <a:spLocks noChangeArrowheads="1"/>
          </p:cNvSpPr>
          <p:nvPr/>
        </p:nvSpPr>
        <p:spPr bwMode="gray">
          <a:xfrm>
            <a:off x="3415298" y="3843486"/>
            <a:ext cx="2692281" cy="2825874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rgbClr val="33CCCC">
                  <a:gamma/>
                  <a:shade val="46275"/>
                  <a:invGamma/>
                </a:srgbClr>
              </a:gs>
              <a:gs pos="50000">
                <a:srgbClr val="33CCCC"/>
              </a:gs>
              <a:gs pos="100000">
                <a:srgbClr val="33CCCC">
                  <a:gamma/>
                  <a:shade val="46275"/>
                  <a:invGamma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107504" y="1798271"/>
            <a:ext cx="278279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1. Забезпечення національно-патріотичного фундаменту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uk-UA" b="1" dirty="0">
                <a:latin typeface="Times New Roman" pitchFamily="18" charset="0"/>
                <a:cs typeface="Times New Roman" pitchFamily="18" charset="0"/>
              </a:rPr>
              <a:t>становлення особистості </a:t>
            </a:r>
          </a:p>
          <a:p>
            <a:pPr lvl="0" algn="ctr"/>
            <a:r>
              <a:rPr lang="uk-UA" b="1" dirty="0">
                <a:latin typeface="Times New Roman" pitchFamily="18" charset="0"/>
                <a:cs typeface="Times New Roman" pitchFamily="18" charset="0"/>
              </a:rPr>
              <a:t>малого українця шляхом </a:t>
            </a:r>
          </a:p>
          <a:p>
            <a:pPr lvl="0" algn="ctr"/>
            <a:r>
              <a:rPr lang="uk-UA" b="1" dirty="0">
                <a:latin typeface="Times New Roman" pitchFamily="18" charset="0"/>
                <a:cs typeface="Times New Roman" pitchFamily="18" charset="0"/>
              </a:rPr>
              <a:t>інтеграції спадщини </a:t>
            </a:r>
          </a:p>
          <a:p>
            <a:pPr lvl="0" algn="ctr"/>
            <a:r>
              <a:rPr lang="uk-UA" b="1" dirty="0">
                <a:latin typeface="Times New Roman" pitchFamily="18" charset="0"/>
                <a:cs typeface="Times New Roman" pitchFamily="18" charset="0"/>
              </a:rPr>
              <a:t>В.О. Сухомлинського у </a:t>
            </a:r>
          </a:p>
          <a:p>
            <a:pPr lvl="0" algn="ctr"/>
            <a:r>
              <a:rPr lang="uk-UA" b="1" dirty="0">
                <a:latin typeface="Times New Roman" pitchFamily="18" charset="0"/>
                <a:cs typeface="Times New Roman" pitchFamily="18" charset="0"/>
              </a:rPr>
              <a:t>навчально-виховний процес.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591834" y="1852146"/>
            <a:ext cx="24944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Розвиток мовно-</a:t>
            </a:r>
            <a:r>
              <a:rPr lang="uk-UA" b="1" dirty="0" err="1">
                <a:latin typeface="Times New Roman" pitchFamily="18" charset="0"/>
                <a:cs typeface="Times New Roman" pitchFamily="18" charset="0"/>
              </a:rPr>
              <a:t>компетентнісної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 особистості дошкільника на теренах екологічного виховання.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305318" y="4502370"/>
            <a:ext cx="278279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Популяризація </a:t>
            </a:r>
            <a:r>
              <a:rPr lang="uk-UA" b="1" dirty="0" err="1">
                <a:latin typeface="Times New Roman" pitchFamily="18" charset="0"/>
                <a:cs typeface="Times New Roman" pitchFamily="18" charset="0"/>
              </a:rPr>
              <a:t>здоров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b="1" dirty="0" err="1">
                <a:latin typeface="Times New Roman" pitchFamily="18" charset="0"/>
                <a:cs typeface="Times New Roman" pitchFamily="18" charset="0"/>
              </a:rPr>
              <a:t>язбережувальних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 технологій шляхом взаємодії суспільного та родинного виховання</a:t>
            </a:r>
            <a:r>
              <a:rPr lang="uk-UA" sz="2000" b="1" dirty="0"/>
              <a:t>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xmlns="" val="48931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21665" y="903870"/>
            <a:ext cx="6089291" cy="5088087"/>
          </a:xfrm>
          <a:prstGeom prst="rect">
            <a:avLst/>
          </a:prstGeom>
        </p:spPr>
      </p:pic>
      <p:sp>
        <p:nvSpPr>
          <p:cNvPr id="11" name="Text Box 4487"/>
          <p:cNvSpPr txBox="1">
            <a:spLocks noChangeArrowheads="1"/>
          </p:cNvSpPr>
          <p:nvPr/>
        </p:nvSpPr>
        <p:spPr bwMode="auto">
          <a:xfrm>
            <a:off x="7031038" y="3363913"/>
            <a:ext cx="873125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xmlns="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altLang="ko-KR" sz="1400">
                <a:solidFill>
                  <a:srgbClr val="660033"/>
                </a:solidFill>
              </a:rPr>
              <a:t>2_TITLE</a:t>
            </a:r>
          </a:p>
        </p:txBody>
      </p:sp>
      <p:sp>
        <p:nvSpPr>
          <p:cNvPr id="17" name="Freeform 4433"/>
          <p:cNvSpPr>
            <a:spLocks/>
          </p:cNvSpPr>
          <p:nvPr/>
        </p:nvSpPr>
        <p:spPr bwMode="auto">
          <a:xfrm rot="4687137">
            <a:off x="2402696" y="3812610"/>
            <a:ext cx="1551966" cy="2207404"/>
          </a:xfrm>
          <a:custGeom>
            <a:avLst/>
            <a:gdLst>
              <a:gd name="T0" fmla="*/ 234 w 760"/>
              <a:gd name="T1" fmla="*/ 2 h 1166"/>
              <a:gd name="T2" fmla="*/ 152 w 760"/>
              <a:gd name="T3" fmla="*/ 662 h 1166"/>
              <a:gd name="T4" fmla="*/ 260 w 760"/>
              <a:gd name="T5" fmla="*/ 476 h 1166"/>
              <a:gd name="T6" fmla="*/ 262 w 760"/>
              <a:gd name="T7" fmla="*/ 474 h 1166"/>
              <a:gd name="T8" fmla="*/ 284 w 760"/>
              <a:gd name="T9" fmla="*/ 472 h 1166"/>
              <a:gd name="T10" fmla="*/ 330 w 760"/>
              <a:gd name="T11" fmla="*/ 482 h 1166"/>
              <a:gd name="T12" fmla="*/ 402 w 760"/>
              <a:gd name="T13" fmla="*/ 506 h 1166"/>
              <a:gd name="T14" fmla="*/ 424 w 760"/>
              <a:gd name="T15" fmla="*/ 516 h 1166"/>
              <a:gd name="T16" fmla="*/ 464 w 760"/>
              <a:gd name="T17" fmla="*/ 542 h 1166"/>
              <a:gd name="T18" fmla="*/ 502 w 760"/>
              <a:gd name="T19" fmla="*/ 574 h 1166"/>
              <a:gd name="T20" fmla="*/ 532 w 760"/>
              <a:gd name="T21" fmla="*/ 610 h 1166"/>
              <a:gd name="T22" fmla="*/ 546 w 760"/>
              <a:gd name="T23" fmla="*/ 630 h 1166"/>
              <a:gd name="T24" fmla="*/ 566 w 760"/>
              <a:gd name="T25" fmla="*/ 676 h 1166"/>
              <a:gd name="T26" fmla="*/ 576 w 760"/>
              <a:gd name="T27" fmla="*/ 726 h 1166"/>
              <a:gd name="T28" fmla="*/ 576 w 760"/>
              <a:gd name="T29" fmla="*/ 776 h 1166"/>
              <a:gd name="T30" fmla="*/ 570 w 760"/>
              <a:gd name="T31" fmla="*/ 830 h 1166"/>
              <a:gd name="T32" fmla="*/ 556 w 760"/>
              <a:gd name="T33" fmla="*/ 880 h 1166"/>
              <a:gd name="T34" fmla="*/ 538 w 760"/>
              <a:gd name="T35" fmla="*/ 930 h 1166"/>
              <a:gd name="T36" fmla="*/ 492 w 760"/>
              <a:gd name="T37" fmla="*/ 1020 h 1166"/>
              <a:gd name="T38" fmla="*/ 476 w 760"/>
              <a:gd name="T39" fmla="*/ 1042 h 1166"/>
              <a:gd name="T40" fmla="*/ 438 w 760"/>
              <a:gd name="T41" fmla="*/ 1084 h 1166"/>
              <a:gd name="T42" fmla="*/ 396 w 760"/>
              <a:gd name="T43" fmla="*/ 1124 h 1166"/>
              <a:gd name="T44" fmla="*/ 350 w 760"/>
              <a:gd name="T45" fmla="*/ 1154 h 1166"/>
              <a:gd name="T46" fmla="*/ 324 w 760"/>
              <a:gd name="T47" fmla="*/ 1166 h 1166"/>
              <a:gd name="T48" fmla="*/ 412 w 760"/>
              <a:gd name="T49" fmla="*/ 1122 h 1166"/>
              <a:gd name="T50" fmla="*/ 468 w 760"/>
              <a:gd name="T51" fmla="*/ 1086 h 1166"/>
              <a:gd name="T52" fmla="*/ 520 w 760"/>
              <a:gd name="T53" fmla="*/ 1048 h 1166"/>
              <a:gd name="T54" fmla="*/ 568 w 760"/>
              <a:gd name="T55" fmla="*/ 1004 h 1166"/>
              <a:gd name="T56" fmla="*/ 614 w 760"/>
              <a:gd name="T57" fmla="*/ 956 h 1166"/>
              <a:gd name="T58" fmla="*/ 652 w 760"/>
              <a:gd name="T59" fmla="*/ 904 h 1166"/>
              <a:gd name="T60" fmla="*/ 688 w 760"/>
              <a:gd name="T61" fmla="*/ 848 h 1166"/>
              <a:gd name="T62" fmla="*/ 702 w 760"/>
              <a:gd name="T63" fmla="*/ 820 h 1166"/>
              <a:gd name="T64" fmla="*/ 734 w 760"/>
              <a:gd name="T65" fmla="*/ 744 h 1166"/>
              <a:gd name="T66" fmla="*/ 752 w 760"/>
              <a:gd name="T67" fmla="*/ 662 h 1166"/>
              <a:gd name="T68" fmla="*/ 760 w 760"/>
              <a:gd name="T69" fmla="*/ 578 h 1166"/>
              <a:gd name="T70" fmla="*/ 750 w 760"/>
              <a:gd name="T71" fmla="*/ 496 h 1166"/>
              <a:gd name="T72" fmla="*/ 742 w 760"/>
              <a:gd name="T73" fmla="*/ 466 h 1166"/>
              <a:gd name="T74" fmla="*/ 714 w 760"/>
              <a:gd name="T75" fmla="*/ 410 h 1166"/>
              <a:gd name="T76" fmla="*/ 676 w 760"/>
              <a:gd name="T77" fmla="*/ 358 h 1166"/>
              <a:gd name="T78" fmla="*/ 632 w 760"/>
              <a:gd name="T79" fmla="*/ 314 h 1166"/>
              <a:gd name="T80" fmla="*/ 608 w 760"/>
              <a:gd name="T81" fmla="*/ 294 h 1166"/>
              <a:gd name="T82" fmla="*/ 518 w 760"/>
              <a:gd name="T83" fmla="*/ 228 h 1166"/>
              <a:gd name="T84" fmla="*/ 460 w 760"/>
              <a:gd name="T85" fmla="*/ 190 h 1166"/>
              <a:gd name="T86" fmla="*/ 434 w 760"/>
              <a:gd name="T87" fmla="*/ 178 h 1166"/>
              <a:gd name="T88" fmla="*/ 534 w 760"/>
              <a:gd name="T89" fmla="*/ 0 h 1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760" h="1166">
                <a:moveTo>
                  <a:pt x="534" y="0"/>
                </a:moveTo>
                <a:lnTo>
                  <a:pt x="234" y="2"/>
                </a:lnTo>
                <a:lnTo>
                  <a:pt x="0" y="407"/>
                </a:lnTo>
                <a:lnTo>
                  <a:pt x="152" y="662"/>
                </a:lnTo>
                <a:lnTo>
                  <a:pt x="152" y="662"/>
                </a:lnTo>
                <a:lnTo>
                  <a:pt x="260" y="476"/>
                </a:lnTo>
                <a:lnTo>
                  <a:pt x="260" y="476"/>
                </a:lnTo>
                <a:lnTo>
                  <a:pt x="262" y="474"/>
                </a:lnTo>
                <a:lnTo>
                  <a:pt x="268" y="472"/>
                </a:lnTo>
                <a:lnTo>
                  <a:pt x="284" y="472"/>
                </a:lnTo>
                <a:lnTo>
                  <a:pt x="306" y="476"/>
                </a:lnTo>
                <a:lnTo>
                  <a:pt x="330" y="482"/>
                </a:lnTo>
                <a:lnTo>
                  <a:pt x="376" y="496"/>
                </a:lnTo>
                <a:lnTo>
                  <a:pt x="402" y="506"/>
                </a:lnTo>
                <a:lnTo>
                  <a:pt x="402" y="506"/>
                </a:lnTo>
                <a:lnTo>
                  <a:pt x="424" y="516"/>
                </a:lnTo>
                <a:lnTo>
                  <a:pt x="444" y="528"/>
                </a:lnTo>
                <a:lnTo>
                  <a:pt x="464" y="542"/>
                </a:lnTo>
                <a:lnTo>
                  <a:pt x="484" y="556"/>
                </a:lnTo>
                <a:lnTo>
                  <a:pt x="502" y="574"/>
                </a:lnTo>
                <a:lnTo>
                  <a:pt x="518" y="590"/>
                </a:lnTo>
                <a:lnTo>
                  <a:pt x="532" y="610"/>
                </a:lnTo>
                <a:lnTo>
                  <a:pt x="546" y="630"/>
                </a:lnTo>
                <a:lnTo>
                  <a:pt x="546" y="630"/>
                </a:lnTo>
                <a:lnTo>
                  <a:pt x="556" y="652"/>
                </a:lnTo>
                <a:lnTo>
                  <a:pt x="566" y="676"/>
                </a:lnTo>
                <a:lnTo>
                  <a:pt x="572" y="700"/>
                </a:lnTo>
                <a:lnTo>
                  <a:pt x="576" y="726"/>
                </a:lnTo>
                <a:lnTo>
                  <a:pt x="576" y="752"/>
                </a:lnTo>
                <a:lnTo>
                  <a:pt x="576" y="776"/>
                </a:lnTo>
                <a:lnTo>
                  <a:pt x="574" y="804"/>
                </a:lnTo>
                <a:lnTo>
                  <a:pt x="570" y="830"/>
                </a:lnTo>
                <a:lnTo>
                  <a:pt x="564" y="856"/>
                </a:lnTo>
                <a:lnTo>
                  <a:pt x="556" y="880"/>
                </a:lnTo>
                <a:lnTo>
                  <a:pt x="548" y="906"/>
                </a:lnTo>
                <a:lnTo>
                  <a:pt x="538" y="930"/>
                </a:lnTo>
                <a:lnTo>
                  <a:pt x="516" y="978"/>
                </a:lnTo>
                <a:lnTo>
                  <a:pt x="492" y="1020"/>
                </a:lnTo>
                <a:lnTo>
                  <a:pt x="492" y="1020"/>
                </a:lnTo>
                <a:lnTo>
                  <a:pt x="476" y="1042"/>
                </a:lnTo>
                <a:lnTo>
                  <a:pt x="458" y="1064"/>
                </a:lnTo>
                <a:lnTo>
                  <a:pt x="438" y="1084"/>
                </a:lnTo>
                <a:lnTo>
                  <a:pt x="418" y="1104"/>
                </a:lnTo>
                <a:lnTo>
                  <a:pt x="396" y="1124"/>
                </a:lnTo>
                <a:lnTo>
                  <a:pt x="374" y="1140"/>
                </a:lnTo>
                <a:lnTo>
                  <a:pt x="350" y="1154"/>
                </a:lnTo>
                <a:lnTo>
                  <a:pt x="324" y="1166"/>
                </a:lnTo>
                <a:lnTo>
                  <a:pt x="324" y="1166"/>
                </a:lnTo>
                <a:lnTo>
                  <a:pt x="384" y="1138"/>
                </a:lnTo>
                <a:lnTo>
                  <a:pt x="412" y="1122"/>
                </a:lnTo>
                <a:lnTo>
                  <a:pt x="440" y="1104"/>
                </a:lnTo>
                <a:lnTo>
                  <a:pt x="468" y="1086"/>
                </a:lnTo>
                <a:lnTo>
                  <a:pt x="494" y="1068"/>
                </a:lnTo>
                <a:lnTo>
                  <a:pt x="520" y="1048"/>
                </a:lnTo>
                <a:lnTo>
                  <a:pt x="546" y="1026"/>
                </a:lnTo>
                <a:lnTo>
                  <a:pt x="568" y="1004"/>
                </a:lnTo>
                <a:lnTo>
                  <a:pt x="592" y="980"/>
                </a:lnTo>
                <a:lnTo>
                  <a:pt x="614" y="956"/>
                </a:lnTo>
                <a:lnTo>
                  <a:pt x="634" y="932"/>
                </a:lnTo>
                <a:lnTo>
                  <a:pt x="652" y="904"/>
                </a:lnTo>
                <a:lnTo>
                  <a:pt x="670" y="878"/>
                </a:lnTo>
                <a:lnTo>
                  <a:pt x="688" y="848"/>
                </a:lnTo>
                <a:lnTo>
                  <a:pt x="702" y="820"/>
                </a:lnTo>
                <a:lnTo>
                  <a:pt x="702" y="820"/>
                </a:lnTo>
                <a:lnTo>
                  <a:pt x="720" y="782"/>
                </a:lnTo>
                <a:lnTo>
                  <a:pt x="734" y="744"/>
                </a:lnTo>
                <a:lnTo>
                  <a:pt x="744" y="702"/>
                </a:lnTo>
                <a:lnTo>
                  <a:pt x="752" y="662"/>
                </a:lnTo>
                <a:lnTo>
                  <a:pt x="758" y="620"/>
                </a:lnTo>
                <a:lnTo>
                  <a:pt x="760" y="578"/>
                </a:lnTo>
                <a:lnTo>
                  <a:pt x="758" y="538"/>
                </a:lnTo>
                <a:lnTo>
                  <a:pt x="750" y="496"/>
                </a:lnTo>
                <a:lnTo>
                  <a:pt x="750" y="496"/>
                </a:lnTo>
                <a:lnTo>
                  <a:pt x="742" y="466"/>
                </a:lnTo>
                <a:lnTo>
                  <a:pt x="730" y="436"/>
                </a:lnTo>
                <a:lnTo>
                  <a:pt x="714" y="410"/>
                </a:lnTo>
                <a:lnTo>
                  <a:pt x="696" y="384"/>
                </a:lnTo>
                <a:lnTo>
                  <a:pt x="676" y="358"/>
                </a:lnTo>
                <a:lnTo>
                  <a:pt x="654" y="336"/>
                </a:lnTo>
                <a:lnTo>
                  <a:pt x="632" y="314"/>
                </a:lnTo>
                <a:lnTo>
                  <a:pt x="608" y="294"/>
                </a:lnTo>
                <a:lnTo>
                  <a:pt x="608" y="294"/>
                </a:lnTo>
                <a:lnTo>
                  <a:pt x="576" y="270"/>
                </a:lnTo>
                <a:lnTo>
                  <a:pt x="518" y="228"/>
                </a:lnTo>
                <a:lnTo>
                  <a:pt x="486" y="206"/>
                </a:lnTo>
                <a:lnTo>
                  <a:pt x="460" y="190"/>
                </a:lnTo>
                <a:lnTo>
                  <a:pt x="440" y="180"/>
                </a:lnTo>
                <a:lnTo>
                  <a:pt x="434" y="178"/>
                </a:lnTo>
                <a:lnTo>
                  <a:pt x="430" y="180"/>
                </a:lnTo>
                <a:lnTo>
                  <a:pt x="534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xtLst/>
        </p:spPr>
        <p:txBody>
          <a:bodyPr/>
          <a:lstStyle/>
          <a:p>
            <a:endParaRPr lang="en-US"/>
          </a:p>
        </p:txBody>
      </p:sp>
      <p:sp>
        <p:nvSpPr>
          <p:cNvPr id="18" name="Freeform 4439"/>
          <p:cNvSpPr>
            <a:spLocks/>
          </p:cNvSpPr>
          <p:nvPr/>
        </p:nvSpPr>
        <p:spPr bwMode="auto">
          <a:xfrm rot="15868733">
            <a:off x="4617903" y="170740"/>
            <a:ext cx="1467689" cy="2333724"/>
          </a:xfrm>
          <a:custGeom>
            <a:avLst/>
            <a:gdLst>
              <a:gd name="T0" fmla="*/ 234 w 760"/>
              <a:gd name="T1" fmla="*/ 2 h 1166"/>
              <a:gd name="T2" fmla="*/ 152 w 760"/>
              <a:gd name="T3" fmla="*/ 662 h 1166"/>
              <a:gd name="T4" fmla="*/ 260 w 760"/>
              <a:gd name="T5" fmla="*/ 476 h 1166"/>
              <a:gd name="T6" fmla="*/ 262 w 760"/>
              <a:gd name="T7" fmla="*/ 474 h 1166"/>
              <a:gd name="T8" fmla="*/ 284 w 760"/>
              <a:gd name="T9" fmla="*/ 472 h 1166"/>
              <a:gd name="T10" fmla="*/ 330 w 760"/>
              <a:gd name="T11" fmla="*/ 482 h 1166"/>
              <a:gd name="T12" fmla="*/ 402 w 760"/>
              <a:gd name="T13" fmla="*/ 506 h 1166"/>
              <a:gd name="T14" fmla="*/ 424 w 760"/>
              <a:gd name="T15" fmla="*/ 516 h 1166"/>
              <a:gd name="T16" fmla="*/ 464 w 760"/>
              <a:gd name="T17" fmla="*/ 542 h 1166"/>
              <a:gd name="T18" fmla="*/ 502 w 760"/>
              <a:gd name="T19" fmla="*/ 574 h 1166"/>
              <a:gd name="T20" fmla="*/ 532 w 760"/>
              <a:gd name="T21" fmla="*/ 610 h 1166"/>
              <a:gd name="T22" fmla="*/ 546 w 760"/>
              <a:gd name="T23" fmla="*/ 630 h 1166"/>
              <a:gd name="T24" fmla="*/ 566 w 760"/>
              <a:gd name="T25" fmla="*/ 676 h 1166"/>
              <a:gd name="T26" fmla="*/ 576 w 760"/>
              <a:gd name="T27" fmla="*/ 726 h 1166"/>
              <a:gd name="T28" fmla="*/ 576 w 760"/>
              <a:gd name="T29" fmla="*/ 776 h 1166"/>
              <a:gd name="T30" fmla="*/ 570 w 760"/>
              <a:gd name="T31" fmla="*/ 830 h 1166"/>
              <a:gd name="T32" fmla="*/ 556 w 760"/>
              <a:gd name="T33" fmla="*/ 880 h 1166"/>
              <a:gd name="T34" fmla="*/ 538 w 760"/>
              <a:gd name="T35" fmla="*/ 930 h 1166"/>
              <a:gd name="T36" fmla="*/ 492 w 760"/>
              <a:gd name="T37" fmla="*/ 1020 h 1166"/>
              <a:gd name="T38" fmla="*/ 476 w 760"/>
              <a:gd name="T39" fmla="*/ 1042 h 1166"/>
              <a:gd name="T40" fmla="*/ 438 w 760"/>
              <a:gd name="T41" fmla="*/ 1084 h 1166"/>
              <a:gd name="T42" fmla="*/ 396 w 760"/>
              <a:gd name="T43" fmla="*/ 1124 h 1166"/>
              <a:gd name="T44" fmla="*/ 350 w 760"/>
              <a:gd name="T45" fmla="*/ 1154 h 1166"/>
              <a:gd name="T46" fmla="*/ 324 w 760"/>
              <a:gd name="T47" fmla="*/ 1166 h 1166"/>
              <a:gd name="T48" fmla="*/ 412 w 760"/>
              <a:gd name="T49" fmla="*/ 1122 h 1166"/>
              <a:gd name="T50" fmla="*/ 468 w 760"/>
              <a:gd name="T51" fmla="*/ 1086 h 1166"/>
              <a:gd name="T52" fmla="*/ 520 w 760"/>
              <a:gd name="T53" fmla="*/ 1048 h 1166"/>
              <a:gd name="T54" fmla="*/ 568 w 760"/>
              <a:gd name="T55" fmla="*/ 1004 h 1166"/>
              <a:gd name="T56" fmla="*/ 614 w 760"/>
              <a:gd name="T57" fmla="*/ 956 h 1166"/>
              <a:gd name="T58" fmla="*/ 652 w 760"/>
              <a:gd name="T59" fmla="*/ 904 h 1166"/>
              <a:gd name="T60" fmla="*/ 688 w 760"/>
              <a:gd name="T61" fmla="*/ 848 h 1166"/>
              <a:gd name="T62" fmla="*/ 702 w 760"/>
              <a:gd name="T63" fmla="*/ 820 h 1166"/>
              <a:gd name="T64" fmla="*/ 734 w 760"/>
              <a:gd name="T65" fmla="*/ 744 h 1166"/>
              <a:gd name="T66" fmla="*/ 752 w 760"/>
              <a:gd name="T67" fmla="*/ 662 h 1166"/>
              <a:gd name="T68" fmla="*/ 760 w 760"/>
              <a:gd name="T69" fmla="*/ 578 h 1166"/>
              <a:gd name="T70" fmla="*/ 750 w 760"/>
              <a:gd name="T71" fmla="*/ 496 h 1166"/>
              <a:gd name="T72" fmla="*/ 742 w 760"/>
              <a:gd name="T73" fmla="*/ 466 h 1166"/>
              <a:gd name="T74" fmla="*/ 714 w 760"/>
              <a:gd name="T75" fmla="*/ 410 h 1166"/>
              <a:gd name="T76" fmla="*/ 676 w 760"/>
              <a:gd name="T77" fmla="*/ 358 h 1166"/>
              <a:gd name="T78" fmla="*/ 632 w 760"/>
              <a:gd name="T79" fmla="*/ 314 h 1166"/>
              <a:gd name="T80" fmla="*/ 608 w 760"/>
              <a:gd name="T81" fmla="*/ 294 h 1166"/>
              <a:gd name="T82" fmla="*/ 518 w 760"/>
              <a:gd name="T83" fmla="*/ 228 h 1166"/>
              <a:gd name="T84" fmla="*/ 460 w 760"/>
              <a:gd name="T85" fmla="*/ 190 h 1166"/>
              <a:gd name="T86" fmla="*/ 434 w 760"/>
              <a:gd name="T87" fmla="*/ 178 h 1166"/>
              <a:gd name="T88" fmla="*/ 534 w 760"/>
              <a:gd name="T89" fmla="*/ 0 h 1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760" h="1166">
                <a:moveTo>
                  <a:pt x="534" y="0"/>
                </a:moveTo>
                <a:lnTo>
                  <a:pt x="234" y="2"/>
                </a:lnTo>
                <a:lnTo>
                  <a:pt x="0" y="407"/>
                </a:lnTo>
                <a:lnTo>
                  <a:pt x="152" y="662"/>
                </a:lnTo>
                <a:lnTo>
                  <a:pt x="152" y="662"/>
                </a:lnTo>
                <a:lnTo>
                  <a:pt x="260" y="476"/>
                </a:lnTo>
                <a:lnTo>
                  <a:pt x="260" y="476"/>
                </a:lnTo>
                <a:lnTo>
                  <a:pt x="262" y="474"/>
                </a:lnTo>
                <a:lnTo>
                  <a:pt x="268" y="472"/>
                </a:lnTo>
                <a:lnTo>
                  <a:pt x="284" y="472"/>
                </a:lnTo>
                <a:lnTo>
                  <a:pt x="306" y="476"/>
                </a:lnTo>
                <a:lnTo>
                  <a:pt x="330" y="482"/>
                </a:lnTo>
                <a:lnTo>
                  <a:pt x="376" y="496"/>
                </a:lnTo>
                <a:lnTo>
                  <a:pt x="402" y="506"/>
                </a:lnTo>
                <a:lnTo>
                  <a:pt x="402" y="506"/>
                </a:lnTo>
                <a:lnTo>
                  <a:pt x="424" y="516"/>
                </a:lnTo>
                <a:lnTo>
                  <a:pt x="444" y="528"/>
                </a:lnTo>
                <a:lnTo>
                  <a:pt x="464" y="542"/>
                </a:lnTo>
                <a:lnTo>
                  <a:pt x="484" y="556"/>
                </a:lnTo>
                <a:lnTo>
                  <a:pt x="502" y="574"/>
                </a:lnTo>
                <a:lnTo>
                  <a:pt x="518" y="590"/>
                </a:lnTo>
                <a:lnTo>
                  <a:pt x="532" y="610"/>
                </a:lnTo>
                <a:lnTo>
                  <a:pt x="546" y="630"/>
                </a:lnTo>
                <a:lnTo>
                  <a:pt x="546" y="630"/>
                </a:lnTo>
                <a:lnTo>
                  <a:pt x="556" y="652"/>
                </a:lnTo>
                <a:lnTo>
                  <a:pt x="566" y="676"/>
                </a:lnTo>
                <a:lnTo>
                  <a:pt x="572" y="700"/>
                </a:lnTo>
                <a:lnTo>
                  <a:pt x="576" y="726"/>
                </a:lnTo>
                <a:lnTo>
                  <a:pt x="576" y="752"/>
                </a:lnTo>
                <a:lnTo>
                  <a:pt x="576" y="776"/>
                </a:lnTo>
                <a:lnTo>
                  <a:pt x="574" y="804"/>
                </a:lnTo>
                <a:lnTo>
                  <a:pt x="570" y="830"/>
                </a:lnTo>
                <a:lnTo>
                  <a:pt x="564" y="856"/>
                </a:lnTo>
                <a:lnTo>
                  <a:pt x="556" y="880"/>
                </a:lnTo>
                <a:lnTo>
                  <a:pt x="548" y="906"/>
                </a:lnTo>
                <a:lnTo>
                  <a:pt x="538" y="930"/>
                </a:lnTo>
                <a:lnTo>
                  <a:pt x="516" y="978"/>
                </a:lnTo>
                <a:lnTo>
                  <a:pt x="492" y="1020"/>
                </a:lnTo>
                <a:lnTo>
                  <a:pt x="492" y="1020"/>
                </a:lnTo>
                <a:lnTo>
                  <a:pt x="476" y="1042"/>
                </a:lnTo>
                <a:lnTo>
                  <a:pt x="458" y="1064"/>
                </a:lnTo>
                <a:lnTo>
                  <a:pt x="438" y="1084"/>
                </a:lnTo>
                <a:lnTo>
                  <a:pt x="418" y="1104"/>
                </a:lnTo>
                <a:lnTo>
                  <a:pt x="396" y="1124"/>
                </a:lnTo>
                <a:lnTo>
                  <a:pt x="374" y="1140"/>
                </a:lnTo>
                <a:lnTo>
                  <a:pt x="350" y="1154"/>
                </a:lnTo>
                <a:lnTo>
                  <a:pt x="324" y="1166"/>
                </a:lnTo>
                <a:lnTo>
                  <a:pt x="324" y="1166"/>
                </a:lnTo>
                <a:lnTo>
                  <a:pt x="384" y="1138"/>
                </a:lnTo>
                <a:lnTo>
                  <a:pt x="412" y="1122"/>
                </a:lnTo>
                <a:lnTo>
                  <a:pt x="440" y="1104"/>
                </a:lnTo>
                <a:lnTo>
                  <a:pt x="468" y="1086"/>
                </a:lnTo>
                <a:lnTo>
                  <a:pt x="494" y="1068"/>
                </a:lnTo>
                <a:lnTo>
                  <a:pt x="520" y="1048"/>
                </a:lnTo>
                <a:lnTo>
                  <a:pt x="546" y="1026"/>
                </a:lnTo>
                <a:lnTo>
                  <a:pt x="568" y="1004"/>
                </a:lnTo>
                <a:lnTo>
                  <a:pt x="592" y="980"/>
                </a:lnTo>
                <a:lnTo>
                  <a:pt x="614" y="956"/>
                </a:lnTo>
                <a:lnTo>
                  <a:pt x="634" y="932"/>
                </a:lnTo>
                <a:lnTo>
                  <a:pt x="652" y="904"/>
                </a:lnTo>
                <a:lnTo>
                  <a:pt x="670" y="878"/>
                </a:lnTo>
                <a:lnTo>
                  <a:pt x="688" y="848"/>
                </a:lnTo>
                <a:lnTo>
                  <a:pt x="702" y="820"/>
                </a:lnTo>
                <a:lnTo>
                  <a:pt x="702" y="820"/>
                </a:lnTo>
                <a:lnTo>
                  <a:pt x="720" y="782"/>
                </a:lnTo>
                <a:lnTo>
                  <a:pt x="734" y="744"/>
                </a:lnTo>
                <a:lnTo>
                  <a:pt x="744" y="702"/>
                </a:lnTo>
                <a:lnTo>
                  <a:pt x="752" y="662"/>
                </a:lnTo>
                <a:lnTo>
                  <a:pt x="758" y="620"/>
                </a:lnTo>
                <a:lnTo>
                  <a:pt x="760" y="578"/>
                </a:lnTo>
                <a:lnTo>
                  <a:pt x="758" y="538"/>
                </a:lnTo>
                <a:lnTo>
                  <a:pt x="750" y="496"/>
                </a:lnTo>
                <a:lnTo>
                  <a:pt x="750" y="496"/>
                </a:lnTo>
                <a:lnTo>
                  <a:pt x="742" y="466"/>
                </a:lnTo>
                <a:lnTo>
                  <a:pt x="730" y="436"/>
                </a:lnTo>
                <a:lnTo>
                  <a:pt x="714" y="410"/>
                </a:lnTo>
                <a:lnTo>
                  <a:pt x="696" y="384"/>
                </a:lnTo>
                <a:lnTo>
                  <a:pt x="676" y="358"/>
                </a:lnTo>
                <a:lnTo>
                  <a:pt x="654" y="336"/>
                </a:lnTo>
                <a:lnTo>
                  <a:pt x="632" y="314"/>
                </a:lnTo>
                <a:lnTo>
                  <a:pt x="608" y="294"/>
                </a:lnTo>
                <a:lnTo>
                  <a:pt x="608" y="294"/>
                </a:lnTo>
                <a:lnTo>
                  <a:pt x="576" y="270"/>
                </a:lnTo>
                <a:lnTo>
                  <a:pt x="518" y="228"/>
                </a:lnTo>
                <a:lnTo>
                  <a:pt x="486" y="206"/>
                </a:lnTo>
                <a:lnTo>
                  <a:pt x="460" y="190"/>
                </a:lnTo>
                <a:lnTo>
                  <a:pt x="440" y="180"/>
                </a:lnTo>
                <a:lnTo>
                  <a:pt x="434" y="178"/>
                </a:lnTo>
                <a:lnTo>
                  <a:pt x="430" y="180"/>
                </a:lnTo>
                <a:lnTo>
                  <a:pt x="534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xtLst/>
        </p:spPr>
        <p:txBody>
          <a:bodyPr/>
          <a:lstStyle/>
          <a:p>
            <a:endParaRPr lang="en-US"/>
          </a:p>
        </p:txBody>
      </p:sp>
      <p:sp>
        <p:nvSpPr>
          <p:cNvPr id="19" name="Freeform 4440"/>
          <p:cNvSpPr>
            <a:spLocks/>
          </p:cNvSpPr>
          <p:nvPr/>
        </p:nvSpPr>
        <p:spPr bwMode="auto">
          <a:xfrm rot="13584267">
            <a:off x="3258522" y="-182192"/>
            <a:ext cx="1404759" cy="2301171"/>
          </a:xfrm>
          <a:custGeom>
            <a:avLst/>
            <a:gdLst>
              <a:gd name="T0" fmla="*/ 234 w 760"/>
              <a:gd name="T1" fmla="*/ 2 h 1166"/>
              <a:gd name="T2" fmla="*/ 152 w 760"/>
              <a:gd name="T3" fmla="*/ 662 h 1166"/>
              <a:gd name="T4" fmla="*/ 260 w 760"/>
              <a:gd name="T5" fmla="*/ 476 h 1166"/>
              <a:gd name="T6" fmla="*/ 262 w 760"/>
              <a:gd name="T7" fmla="*/ 474 h 1166"/>
              <a:gd name="T8" fmla="*/ 284 w 760"/>
              <a:gd name="T9" fmla="*/ 472 h 1166"/>
              <a:gd name="T10" fmla="*/ 330 w 760"/>
              <a:gd name="T11" fmla="*/ 482 h 1166"/>
              <a:gd name="T12" fmla="*/ 402 w 760"/>
              <a:gd name="T13" fmla="*/ 506 h 1166"/>
              <a:gd name="T14" fmla="*/ 424 w 760"/>
              <a:gd name="T15" fmla="*/ 516 h 1166"/>
              <a:gd name="T16" fmla="*/ 464 w 760"/>
              <a:gd name="T17" fmla="*/ 542 h 1166"/>
              <a:gd name="T18" fmla="*/ 502 w 760"/>
              <a:gd name="T19" fmla="*/ 574 h 1166"/>
              <a:gd name="T20" fmla="*/ 532 w 760"/>
              <a:gd name="T21" fmla="*/ 610 h 1166"/>
              <a:gd name="T22" fmla="*/ 546 w 760"/>
              <a:gd name="T23" fmla="*/ 630 h 1166"/>
              <a:gd name="T24" fmla="*/ 566 w 760"/>
              <a:gd name="T25" fmla="*/ 676 h 1166"/>
              <a:gd name="T26" fmla="*/ 576 w 760"/>
              <a:gd name="T27" fmla="*/ 726 h 1166"/>
              <a:gd name="T28" fmla="*/ 576 w 760"/>
              <a:gd name="T29" fmla="*/ 776 h 1166"/>
              <a:gd name="T30" fmla="*/ 570 w 760"/>
              <a:gd name="T31" fmla="*/ 830 h 1166"/>
              <a:gd name="T32" fmla="*/ 556 w 760"/>
              <a:gd name="T33" fmla="*/ 880 h 1166"/>
              <a:gd name="T34" fmla="*/ 538 w 760"/>
              <a:gd name="T35" fmla="*/ 930 h 1166"/>
              <a:gd name="T36" fmla="*/ 492 w 760"/>
              <a:gd name="T37" fmla="*/ 1020 h 1166"/>
              <a:gd name="T38" fmla="*/ 476 w 760"/>
              <a:gd name="T39" fmla="*/ 1042 h 1166"/>
              <a:gd name="T40" fmla="*/ 438 w 760"/>
              <a:gd name="T41" fmla="*/ 1084 h 1166"/>
              <a:gd name="T42" fmla="*/ 396 w 760"/>
              <a:gd name="T43" fmla="*/ 1124 h 1166"/>
              <a:gd name="T44" fmla="*/ 350 w 760"/>
              <a:gd name="T45" fmla="*/ 1154 h 1166"/>
              <a:gd name="T46" fmla="*/ 324 w 760"/>
              <a:gd name="T47" fmla="*/ 1166 h 1166"/>
              <a:gd name="T48" fmla="*/ 412 w 760"/>
              <a:gd name="T49" fmla="*/ 1122 h 1166"/>
              <a:gd name="T50" fmla="*/ 468 w 760"/>
              <a:gd name="T51" fmla="*/ 1086 h 1166"/>
              <a:gd name="T52" fmla="*/ 520 w 760"/>
              <a:gd name="T53" fmla="*/ 1048 h 1166"/>
              <a:gd name="T54" fmla="*/ 568 w 760"/>
              <a:gd name="T55" fmla="*/ 1004 h 1166"/>
              <a:gd name="T56" fmla="*/ 614 w 760"/>
              <a:gd name="T57" fmla="*/ 956 h 1166"/>
              <a:gd name="T58" fmla="*/ 652 w 760"/>
              <a:gd name="T59" fmla="*/ 904 h 1166"/>
              <a:gd name="T60" fmla="*/ 688 w 760"/>
              <a:gd name="T61" fmla="*/ 848 h 1166"/>
              <a:gd name="T62" fmla="*/ 702 w 760"/>
              <a:gd name="T63" fmla="*/ 820 h 1166"/>
              <a:gd name="T64" fmla="*/ 734 w 760"/>
              <a:gd name="T65" fmla="*/ 744 h 1166"/>
              <a:gd name="T66" fmla="*/ 752 w 760"/>
              <a:gd name="T67" fmla="*/ 662 h 1166"/>
              <a:gd name="T68" fmla="*/ 760 w 760"/>
              <a:gd name="T69" fmla="*/ 578 h 1166"/>
              <a:gd name="T70" fmla="*/ 750 w 760"/>
              <a:gd name="T71" fmla="*/ 496 h 1166"/>
              <a:gd name="T72" fmla="*/ 742 w 760"/>
              <a:gd name="T73" fmla="*/ 466 h 1166"/>
              <a:gd name="T74" fmla="*/ 714 w 760"/>
              <a:gd name="T75" fmla="*/ 410 h 1166"/>
              <a:gd name="T76" fmla="*/ 676 w 760"/>
              <a:gd name="T77" fmla="*/ 358 h 1166"/>
              <a:gd name="T78" fmla="*/ 632 w 760"/>
              <a:gd name="T79" fmla="*/ 314 h 1166"/>
              <a:gd name="T80" fmla="*/ 608 w 760"/>
              <a:gd name="T81" fmla="*/ 294 h 1166"/>
              <a:gd name="T82" fmla="*/ 518 w 760"/>
              <a:gd name="T83" fmla="*/ 228 h 1166"/>
              <a:gd name="T84" fmla="*/ 460 w 760"/>
              <a:gd name="T85" fmla="*/ 190 h 1166"/>
              <a:gd name="T86" fmla="*/ 434 w 760"/>
              <a:gd name="T87" fmla="*/ 178 h 1166"/>
              <a:gd name="T88" fmla="*/ 534 w 760"/>
              <a:gd name="T89" fmla="*/ 0 h 1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760" h="1166">
                <a:moveTo>
                  <a:pt x="534" y="0"/>
                </a:moveTo>
                <a:lnTo>
                  <a:pt x="234" y="2"/>
                </a:lnTo>
                <a:lnTo>
                  <a:pt x="0" y="407"/>
                </a:lnTo>
                <a:lnTo>
                  <a:pt x="152" y="662"/>
                </a:lnTo>
                <a:lnTo>
                  <a:pt x="152" y="662"/>
                </a:lnTo>
                <a:lnTo>
                  <a:pt x="260" y="476"/>
                </a:lnTo>
                <a:lnTo>
                  <a:pt x="260" y="476"/>
                </a:lnTo>
                <a:lnTo>
                  <a:pt x="262" y="474"/>
                </a:lnTo>
                <a:lnTo>
                  <a:pt x="268" y="472"/>
                </a:lnTo>
                <a:lnTo>
                  <a:pt x="284" y="472"/>
                </a:lnTo>
                <a:lnTo>
                  <a:pt x="306" y="476"/>
                </a:lnTo>
                <a:lnTo>
                  <a:pt x="330" y="482"/>
                </a:lnTo>
                <a:lnTo>
                  <a:pt x="376" y="496"/>
                </a:lnTo>
                <a:lnTo>
                  <a:pt x="402" y="506"/>
                </a:lnTo>
                <a:lnTo>
                  <a:pt x="402" y="506"/>
                </a:lnTo>
                <a:lnTo>
                  <a:pt x="424" y="516"/>
                </a:lnTo>
                <a:lnTo>
                  <a:pt x="444" y="528"/>
                </a:lnTo>
                <a:lnTo>
                  <a:pt x="464" y="542"/>
                </a:lnTo>
                <a:lnTo>
                  <a:pt x="484" y="556"/>
                </a:lnTo>
                <a:lnTo>
                  <a:pt x="502" y="574"/>
                </a:lnTo>
                <a:lnTo>
                  <a:pt x="518" y="590"/>
                </a:lnTo>
                <a:lnTo>
                  <a:pt x="532" y="610"/>
                </a:lnTo>
                <a:lnTo>
                  <a:pt x="546" y="630"/>
                </a:lnTo>
                <a:lnTo>
                  <a:pt x="546" y="630"/>
                </a:lnTo>
                <a:lnTo>
                  <a:pt x="556" y="652"/>
                </a:lnTo>
                <a:lnTo>
                  <a:pt x="566" y="676"/>
                </a:lnTo>
                <a:lnTo>
                  <a:pt x="572" y="700"/>
                </a:lnTo>
                <a:lnTo>
                  <a:pt x="576" y="726"/>
                </a:lnTo>
                <a:lnTo>
                  <a:pt x="576" y="752"/>
                </a:lnTo>
                <a:lnTo>
                  <a:pt x="576" y="776"/>
                </a:lnTo>
                <a:lnTo>
                  <a:pt x="574" y="804"/>
                </a:lnTo>
                <a:lnTo>
                  <a:pt x="570" y="830"/>
                </a:lnTo>
                <a:lnTo>
                  <a:pt x="564" y="856"/>
                </a:lnTo>
                <a:lnTo>
                  <a:pt x="556" y="880"/>
                </a:lnTo>
                <a:lnTo>
                  <a:pt x="548" y="906"/>
                </a:lnTo>
                <a:lnTo>
                  <a:pt x="538" y="930"/>
                </a:lnTo>
                <a:lnTo>
                  <a:pt x="516" y="978"/>
                </a:lnTo>
                <a:lnTo>
                  <a:pt x="492" y="1020"/>
                </a:lnTo>
                <a:lnTo>
                  <a:pt x="492" y="1020"/>
                </a:lnTo>
                <a:lnTo>
                  <a:pt x="476" y="1042"/>
                </a:lnTo>
                <a:lnTo>
                  <a:pt x="458" y="1064"/>
                </a:lnTo>
                <a:lnTo>
                  <a:pt x="438" y="1084"/>
                </a:lnTo>
                <a:lnTo>
                  <a:pt x="418" y="1104"/>
                </a:lnTo>
                <a:lnTo>
                  <a:pt x="396" y="1124"/>
                </a:lnTo>
                <a:lnTo>
                  <a:pt x="374" y="1140"/>
                </a:lnTo>
                <a:lnTo>
                  <a:pt x="350" y="1154"/>
                </a:lnTo>
                <a:lnTo>
                  <a:pt x="324" y="1166"/>
                </a:lnTo>
                <a:lnTo>
                  <a:pt x="324" y="1166"/>
                </a:lnTo>
                <a:lnTo>
                  <a:pt x="384" y="1138"/>
                </a:lnTo>
                <a:lnTo>
                  <a:pt x="412" y="1122"/>
                </a:lnTo>
                <a:lnTo>
                  <a:pt x="440" y="1104"/>
                </a:lnTo>
                <a:lnTo>
                  <a:pt x="468" y="1086"/>
                </a:lnTo>
                <a:lnTo>
                  <a:pt x="494" y="1068"/>
                </a:lnTo>
                <a:lnTo>
                  <a:pt x="520" y="1048"/>
                </a:lnTo>
                <a:lnTo>
                  <a:pt x="546" y="1026"/>
                </a:lnTo>
                <a:lnTo>
                  <a:pt x="568" y="1004"/>
                </a:lnTo>
                <a:lnTo>
                  <a:pt x="592" y="980"/>
                </a:lnTo>
                <a:lnTo>
                  <a:pt x="614" y="956"/>
                </a:lnTo>
                <a:lnTo>
                  <a:pt x="634" y="932"/>
                </a:lnTo>
                <a:lnTo>
                  <a:pt x="652" y="904"/>
                </a:lnTo>
                <a:lnTo>
                  <a:pt x="670" y="878"/>
                </a:lnTo>
                <a:lnTo>
                  <a:pt x="688" y="848"/>
                </a:lnTo>
                <a:lnTo>
                  <a:pt x="702" y="820"/>
                </a:lnTo>
                <a:lnTo>
                  <a:pt x="702" y="820"/>
                </a:lnTo>
                <a:lnTo>
                  <a:pt x="720" y="782"/>
                </a:lnTo>
                <a:lnTo>
                  <a:pt x="734" y="744"/>
                </a:lnTo>
                <a:lnTo>
                  <a:pt x="744" y="702"/>
                </a:lnTo>
                <a:lnTo>
                  <a:pt x="752" y="662"/>
                </a:lnTo>
                <a:lnTo>
                  <a:pt x="758" y="620"/>
                </a:lnTo>
                <a:lnTo>
                  <a:pt x="760" y="578"/>
                </a:lnTo>
                <a:lnTo>
                  <a:pt x="758" y="538"/>
                </a:lnTo>
                <a:lnTo>
                  <a:pt x="750" y="496"/>
                </a:lnTo>
                <a:lnTo>
                  <a:pt x="750" y="496"/>
                </a:lnTo>
                <a:lnTo>
                  <a:pt x="742" y="466"/>
                </a:lnTo>
                <a:lnTo>
                  <a:pt x="730" y="436"/>
                </a:lnTo>
                <a:lnTo>
                  <a:pt x="714" y="410"/>
                </a:lnTo>
                <a:lnTo>
                  <a:pt x="696" y="384"/>
                </a:lnTo>
                <a:lnTo>
                  <a:pt x="676" y="358"/>
                </a:lnTo>
                <a:lnTo>
                  <a:pt x="654" y="336"/>
                </a:lnTo>
                <a:lnTo>
                  <a:pt x="632" y="314"/>
                </a:lnTo>
                <a:lnTo>
                  <a:pt x="608" y="294"/>
                </a:lnTo>
                <a:lnTo>
                  <a:pt x="608" y="294"/>
                </a:lnTo>
                <a:lnTo>
                  <a:pt x="576" y="270"/>
                </a:lnTo>
                <a:lnTo>
                  <a:pt x="518" y="228"/>
                </a:lnTo>
                <a:lnTo>
                  <a:pt x="486" y="206"/>
                </a:lnTo>
                <a:lnTo>
                  <a:pt x="460" y="190"/>
                </a:lnTo>
                <a:lnTo>
                  <a:pt x="440" y="180"/>
                </a:lnTo>
                <a:lnTo>
                  <a:pt x="434" y="178"/>
                </a:lnTo>
                <a:lnTo>
                  <a:pt x="430" y="180"/>
                </a:lnTo>
                <a:lnTo>
                  <a:pt x="534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xtLst/>
        </p:spPr>
        <p:txBody>
          <a:bodyPr/>
          <a:lstStyle/>
          <a:p>
            <a:endParaRPr lang="en-US"/>
          </a:p>
        </p:txBody>
      </p:sp>
      <p:sp>
        <p:nvSpPr>
          <p:cNvPr id="20" name="Freeform 4444"/>
          <p:cNvSpPr>
            <a:spLocks/>
          </p:cNvSpPr>
          <p:nvPr/>
        </p:nvSpPr>
        <p:spPr bwMode="auto">
          <a:xfrm rot="11011641">
            <a:off x="1857936" y="371581"/>
            <a:ext cx="1477694" cy="2261624"/>
          </a:xfrm>
          <a:custGeom>
            <a:avLst/>
            <a:gdLst>
              <a:gd name="T0" fmla="*/ 234 w 760"/>
              <a:gd name="T1" fmla="*/ 2 h 1166"/>
              <a:gd name="T2" fmla="*/ 152 w 760"/>
              <a:gd name="T3" fmla="*/ 662 h 1166"/>
              <a:gd name="T4" fmla="*/ 260 w 760"/>
              <a:gd name="T5" fmla="*/ 476 h 1166"/>
              <a:gd name="T6" fmla="*/ 262 w 760"/>
              <a:gd name="T7" fmla="*/ 474 h 1166"/>
              <a:gd name="T8" fmla="*/ 284 w 760"/>
              <a:gd name="T9" fmla="*/ 472 h 1166"/>
              <a:gd name="T10" fmla="*/ 330 w 760"/>
              <a:gd name="T11" fmla="*/ 482 h 1166"/>
              <a:gd name="T12" fmla="*/ 402 w 760"/>
              <a:gd name="T13" fmla="*/ 506 h 1166"/>
              <a:gd name="T14" fmla="*/ 424 w 760"/>
              <a:gd name="T15" fmla="*/ 516 h 1166"/>
              <a:gd name="T16" fmla="*/ 464 w 760"/>
              <a:gd name="T17" fmla="*/ 542 h 1166"/>
              <a:gd name="T18" fmla="*/ 502 w 760"/>
              <a:gd name="T19" fmla="*/ 574 h 1166"/>
              <a:gd name="T20" fmla="*/ 532 w 760"/>
              <a:gd name="T21" fmla="*/ 610 h 1166"/>
              <a:gd name="T22" fmla="*/ 546 w 760"/>
              <a:gd name="T23" fmla="*/ 630 h 1166"/>
              <a:gd name="T24" fmla="*/ 566 w 760"/>
              <a:gd name="T25" fmla="*/ 676 h 1166"/>
              <a:gd name="T26" fmla="*/ 576 w 760"/>
              <a:gd name="T27" fmla="*/ 726 h 1166"/>
              <a:gd name="T28" fmla="*/ 576 w 760"/>
              <a:gd name="T29" fmla="*/ 776 h 1166"/>
              <a:gd name="T30" fmla="*/ 570 w 760"/>
              <a:gd name="T31" fmla="*/ 830 h 1166"/>
              <a:gd name="T32" fmla="*/ 556 w 760"/>
              <a:gd name="T33" fmla="*/ 880 h 1166"/>
              <a:gd name="T34" fmla="*/ 538 w 760"/>
              <a:gd name="T35" fmla="*/ 930 h 1166"/>
              <a:gd name="T36" fmla="*/ 492 w 760"/>
              <a:gd name="T37" fmla="*/ 1020 h 1166"/>
              <a:gd name="T38" fmla="*/ 476 w 760"/>
              <a:gd name="T39" fmla="*/ 1042 h 1166"/>
              <a:gd name="T40" fmla="*/ 438 w 760"/>
              <a:gd name="T41" fmla="*/ 1084 h 1166"/>
              <a:gd name="T42" fmla="*/ 396 w 760"/>
              <a:gd name="T43" fmla="*/ 1124 h 1166"/>
              <a:gd name="T44" fmla="*/ 350 w 760"/>
              <a:gd name="T45" fmla="*/ 1154 h 1166"/>
              <a:gd name="T46" fmla="*/ 324 w 760"/>
              <a:gd name="T47" fmla="*/ 1166 h 1166"/>
              <a:gd name="T48" fmla="*/ 412 w 760"/>
              <a:gd name="T49" fmla="*/ 1122 h 1166"/>
              <a:gd name="T50" fmla="*/ 468 w 760"/>
              <a:gd name="T51" fmla="*/ 1086 h 1166"/>
              <a:gd name="T52" fmla="*/ 520 w 760"/>
              <a:gd name="T53" fmla="*/ 1048 h 1166"/>
              <a:gd name="T54" fmla="*/ 568 w 760"/>
              <a:gd name="T55" fmla="*/ 1004 h 1166"/>
              <a:gd name="T56" fmla="*/ 614 w 760"/>
              <a:gd name="T57" fmla="*/ 956 h 1166"/>
              <a:gd name="T58" fmla="*/ 652 w 760"/>
              <a:gd name="T59" fmla="*/ 904 h 1166"/>
              <a:gd name="T60" fmla="*/ 688 w 760"/>
              <a:gd name="T61" fmla="*/ 848 h 1166"/>
              <a:gd name="T62" fmla="*/ 702 w 760"/>
              <a:gd name="T63" fmla="*/ 820 h 1166"/>
              <a:gd name="T64" fmla="*/ 734 w 760"/>
              <a:gd name="T65" fmla="*/ 744 h 1166"/>
              <a:gd name="T66" fmla="*/ 752 w 760"/>
              <a:gd name="T67" fmla="*/ 662 h 1166"/>
              <a:gd name="T68" fmla="*/ 760 w 760"/>
              <a:gd name="T69" fmla="*/ 578 h 1166"/>
              <a:gd name="T70" fmla="*/ 750 w 760"/>
              <a:gd name="T71" fmla="*/ 496 h 1166"/>
              <a:gd name="T72" fmla="*/ 742 w 760"/>
              <a:gd name="T73" fmla="*/ 466 h 1166"/>
              <a:gd name="T74" fmla="*/ 714 w 760"/>
              <a:gd name="T75" fmla="*/ 410 h 1166"/>
              <a:gd name="T76" fmla="*/ 676 w 760"/>
              <a:gd name="T77" fmla="*/ 358 h 1166"/>
              <a:gd name="T78" fmla="*/ 632 w 760"/>
              <a:gd name="T79" fmla="*/ 314 h 1166"/>
              <a:gd name="T80" fmla="*/ 608 w 760"/>
              <a:gd name="T81" fmla="*/ 294 h 1166"/>
              <a:gd name="T82" fmla="*/ 518 w 760"/>
              <a:gd name="T83" fmla="*/ 228 h 1166"/>
              <a:gd name="T84" fmla="*/ 460 w 760"/>
              <a:gd name="T85" fmla="*/ 190 h 1166"/>
              <a:gd name="T86" fmla="*/ 434 w 760"/>
              <a:gd name="T87" fmla="*/ 178 h 1166"/>
              <a:gd name="T88" fmla="*/ 534 w 760"/>
              <a:gd name="T89" fmla="*/ 0 h 1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760" h="1166">
                <a:moveTo>
                  <a:pt x="534" y="0"/>
                </a:moveTo>
                <a:lnTo>
                  <a:pt x="234" y="2"/>
                </a:lnTo>
                <a:lnTo>
                  <a:pt x="0" y="407"/>
                </a:lnTo>
                <a:lnTo>
                  <a:pt x="152" y="662"/>
                </a:lnTo>
                <a:lnTo>
                  <a:pt x="152" y="662"/>
                </a:lnTo>
                <a:lnTo>
                  <a:pt x="260" y="476"/>
                </a:lnTo>
                <a:lnTo>
                  <a:pt x="260" y="476"/>
                </a:lnTo>
                <a:lnTo>
                  <a:pt x="262" y="474"/>
                </a:lnTo>
                <a:lnTo>
                  <a:pt x="268" y="472"/>
                </a:lnTo>
                <a:lnTo>
                  <a:pt x="284" y="472"/>
                </a:lnTo>
                <a:lnTo>
                  <a:pt x="306" y="476"/>
                </a:lnTo>
                <a:lnTo>
                  <a:pt x="330" y="482"/>
                </a:lnTo>
                <a:lnTo>
                  <a:pt x="376" y="496"/>
                </a:lnTo>
                <a:lnTo>
                  <a:pt x="402" y="506"/>
                </a:lnTo>
                <a:lnTo>
                  <a:pt x="402" y="506"/>
                </a:lnTo>
                <a:lnTo>
                  <a:pt x="424" y="516"/>
                </a:lnTo>
                <a:lnTo>
                  <a:pt x="444" y="528"/>
                </a:lnTo>
                <a:lnTo>
                  <a:pt x="464" y="542"/>
                </a:lnTo>
                <a:lnTo>
                  <a:pt x="484" y="556"/>
                </a:lnTo>
                <a:lnTo>
                  <a:pt x="502" y="574"/>
                </a:lnTo>
                <a:lnTo>
                  <a:pt x="518" y="590"/>
                </a:lnTo>
                <a:lnTo>
                  <a:pt x="532" y="610"/>
                </a:lnTo>
                <a:lnTo>
                  <a:pt x="546" y="630"/>
                </a:lnTo>
                <a:lnTo>
                  <a:pt x="546" y="630"/>
                </a:lnTo>
                <a:lnTo>
                  <a:pt x="556" y="652"/>
                </a:lnTo>
                <a:lnTo>
                  <a:pt x="566" y="676"/>
                </a:lnTo>
                <a:lnTo>
                  <a:pt x="572" y="700"/>
                </a:lnTo>
                <a:lnTo>
                  <a:pt x="576" y="726"/>
                </a:lnTo>
                <a:lnTo>
                  <a:pt x="576" y="752"/>
                </a:lnTo>
                <a:lnTo>
                  <a:pt x="576" y="776"/>
                </a:lnTo>
                <a:lnTo>
                  <a:pt x="574" y="804"/>
                </a:lnTo>
                <a:lnTo>
                  <a:pt x="570" y="830"/>
                </a:lnTo>
                <a:lnTo>
                  <a:pt x="564" y="856"/>
                </a:lnTo>
                <a:lnTo>
                  <a:pt x="556" y="880"/>
                </a:lnTo>
                <a:lnTo>
                  <a:pt x="548" y="906"/>
                </a:lnTo>
                <a:lnTo>
                  <a:pt x="538" y="930"/>
                </a:lnTo>
                <a:lnTo>
                  <a:pt x="516" y="978"/>
                </a:lnTo>
                <a:lnTo>
                  <a:pt x="492" y="1020"/>
                </a:lnTo>
                <a:lnTo>
                  <a:pt x="492" y="1020"/>
                </a:lnTo>
                <a:lnTo>
                  <a:pt x="476" y="1042"/>
                </a:lnTo>
                <a:lnTo>
                  <a:pt x="458" y="1064"/>
                </a:lnTo>
                <a:lnTo>
                  <a:pt x="438" y="1084"/>
                </a:lnTo>
                <a:lnTo>
                  <a:pt x="418" y="1104"/>
                </a:lnTo>
                <a:lnTo>
                  <a:pt x="396" y="1124"/>
                </a:lnTo>
                <a:lnTo>
                  <a:pt x="374" y="1140"/>
                </a:lnTo>
                <a:lnTo>
                  <a:pt x="350" y="1154"/>
                </a:lnTo>
                <a:lnTo>
                  <a:pt x="324" y="1166"/>
                </a:lnTo>
                <a:lnTo>
                  <a:pt x="324" y="1166"/>
                </a:lnTo>
                <a:lnTo>
                  <a:pt x="384" y="1138"/>
                </a:lnTo>
                <a:lnTo>
                  <a:pt x="412" y="1122"/>
                </a:lnTo>
                <a:lnTo>
                  <a:pt x="440" y="1104"/>
                </a:lnTo>
                <a:lnTo>
                  <a:pt x="468" y="1086"/>
                </a:lnTo>
                <a:lnTo>
                  <a:pt x="494" y="1068"/>
                </a:lnTo>
                <a:lnTo>
                  <a:pt x="520" y="1048"/>
                </a:lnTo>
                <a:lnTo>
                  <a:pt x="546" y="1026"/>
                </a:lnTo>
                <a:lnTo>
                  <a:pt x="568" y="1004"/>
                </a:lnTo>
                <a:lnTo>
                  <a:pt x="592" y="980"/>
                </a:lnTo>
                <a:lnTo>
                  <a:pt x="614" y="956"/>
                </a:lnTo>
                <a:lnTo>
                  <a:pt x="634" y="932"/>
                </a:lnTo>
                <a:lnTo>
                  <a:pt x="652" y="904"/>
                </a:lnTo>
                <a:lnTo>
                  <a:pt x="670" y="878"/>
                </a:lnTo>
                <a:lnTo>
                  <a:pt x="688" y="848"/>
                </a:lnTo>
                <a:lnTo>
                  <a:pt x="702" y="820"/>
                </a:lnTo>
                <a:lnTo>
                  <a:pt x="702" y="820"/>
                </a:lnTo>
                <a:lnTo>
                  <a:pt x="720" y="782"/>
                </a:lnTo>
                <a:lnTo>
                  <a:pt x="734" y="744"/>
                </a:lnTo>
                <a:lnTo>
                  <a:pt x="744" y="702"/>
                </a:lnTo>
                <a:lnTo>
                  <a:pt x="752" y="662"/>
                </a:lnTo>
                <a:lnTo>
                  <a:pt x="758" y="620"/>
                </a:lnTo>
                <a:lnTo>
                  <a:pt x="760" y="578"/>
                </a:lnTo>
                <a:lnTo>
                  <a:pt x="758" y="538"/>
                </a:lnTo>
                <a:lnTo>
                  <a:pt x="750" y="496"/>
                </a:lnTo>
                <a:lnTo>
                  <a:pt x="750" y="496"/>
                </a:lnTo>
                <a:lnTo>
                  <a:pt x="742" y="466"/>
                </a:lnTo>
                <a:lnTo>
                  <a:pt x="730" y="436"/>
                </a:lnTo>
                <a:lnTo>
                  <a:pt x="714" y="410"/>
                </a:lnTo>
                <a:lnTo>
                  <a:pt x="696" y="384"/>
                </a:lnTo>
                <a:lnTo>
                  <a:pt x="676" y="358"/>
                </a:lnTo>
                <a:lnTo>
                  <a:pt x="654" y="336"/>
                </a:lnTo>
                <a:lnTo>
                  <a:pt x="632" y="314"/>
                </a:lnTo>
                <a:lnTo>
                  <a:pt x="608" y="294"/>
                </a:lnTo>
                <a:lnTo>
                  <a:pt x="608" y="294"/>
                </a:lnTo>
                <a:lnTo>
                  <a:pt x="576" y="270"/>
                </a:lnTo>
                <a:lnTo>
                  <a:pt x="518" y="228"/>
                </a:lnTo>
                <a:lnTo>
                  <a:pt x="486" y="206"/>
                </a:lnTo>
                <a:lnTo>
                  <a:pt x="460" y="190"/>
                </a:lnTo>
                <a:lnTo>
                  <a:pt x="440" y="180"/>
                </a:lnTo>
                <a:lnTo>
                  <a:pt x="434" y="178"/>
                </a:lnTo>
                <a:lnTo>
                  <a:pt x="430" y="180"/>
                </a:lnTo>
                <a:lnTo>
                  <a:pt x="534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xtLst/>
        </p:spPr>
        <p:txBody>
          <a:bodyPr/>
          <a:lstStyle/>
          <a:p>
            <a:endParaRPr lang="en-US"/>
          </a:p>
        </p:txBody>
      </p:sp>
      <p:sp>
        <p:nvSpPr>
          <p:cNvPr id="21" name="Freeform 4445"/>
          <p:cNvSpPr>
            <a:spLocks/>
          </p:cNvSpPr>
          <p:nvPr/>
        </p:nvSpPr>
        <p:spPr bwMode="auto">
          <a:xfrm rot="8766979">
            <a:off x="1224716" y="1575628"/>
            <a:ext cx="1576175" cy="2371100"/>
          </a:xfrm>
          <a:custGeom>
            <a:avLst/>
            <a:gdLst>
              <a:gd name="T0" fmla="*/ 234 w 760"/>
              <a:gd name="T1" fmla="*/ 2 h 1166"/>
              <a:gd name="T2" fmla="*/ 152 w 760"/>
              <a:gd name="T3" fmla="*/ 662 h 1166"/>
              <a:gd name="T4" fmla="*/ 260 w 760"/>
              <a:gd name="T5" fmla="*/ 476 h 1166"/>
              <a:gd name="T6" fmla="*/ 262 w 760"/>
              <a:gd name="T7" fmla="*/ 474 h 1166"/>
              <a:gd name="T8" fmla="*/ 284 w 760"/>
              <a:gd name="T9" fmla="*/ 472 h 1166"/>
              <a:gd name="T10" fmla="*/ 330 w 760"/>
              <a:gd name="T11" fmla="*/ 482 h 1166"/>
              <a:gd name="T12" fmla="*/ 402 w 760"/>
              <a:gd name="T13" fmla="*/ 506 h 1166"/>
              <a:gd name="T14" fmla="*/ 424 w 760"/>
              <a:gd name="T15" fmla="*/ 516 h 1166"/>
              <a:gd name="T16" fmla="*/ 464 w 760"/>
              <a:gd name="T17" fmla="*/ 542 h 1166"/>
              <a:gd name="T18" fmla="*/ 502 w 760"/>
              <a:gd name="T19" fmla="*/ 574 h 1166"/>
              <a:gd name="T20" fmla="*/ 532 w 760"/>
              <a:gd name="T21" fmla="*/ 610 h 1166"/>
              <a:gd name="T22" fmla="*/ 546 w 760"/>
              <a:gd name="T23" fmla="*/ 630 h 1166"/>
              <a:gd name="T24" fmla="*/ 566 w 760"/>
              <a:gd name="T25" fmla="*/ 676 h 1166"/>
              <a:gd name="T26" fmla="*/ 576 w 760"/>
              <a:gd name="T27" fmla="*/ 726 h 1166"/>
              <a:gd name="T28" fmla="*/ 576 w 760"/>
              <a:gd name="T29" fmla="*/ 776 h 1166"/>
              <a:gd name="T30" fmla="*/ 570 w 760"/>
              <a:gd name="T31" fmla="*/ 830 h 1166"/>
              <a:gd name="T32" fmla="*/ 556 w 760"/>
              <a:gd name="T33" fmla="*/ 880 h 1166"/>
              <a:gd name="T34" fmla="*/ 538 w 760"/>
              <a:gd name="T35" fmla="*/ 930 h 1166"/>
              <a:gd name="T36" fmla="*/ 492 w 760"/>
              <a:gd name="T37" fmla="*/ 1020 h 1166"/>
              <a:gd name="T38" fmla="*/ 476 w 760"/>
              <a:gd name="T39" fmla="*/ 1042 h 1166"/>
              <a:gd name="T40" fmla="*/ 438 w 760"/>
              <a:gd name="T41" fmla="*/ 1084 h 1166"/>
              <a:gd name="T42" fmla="*/ 396 w 760"/>
              <a:gd name="T43" fmla="*/ 1124 h 1166"/>
              <a:gd name="T44" fmla="*/ 350 w 760"/>
              <a:gd name="T45" fmla="*/ 1154 h 1166"/>
              <a:gd name="T46" fmla="*/ 324 w 760"/>
              <a:gd name="T47" fmla="*/ 1166 h 1166"/>
              <a:gd name="T48" fmla="*/ 412 w 760"/>
              <a:gd name="T49" fmla="*/ 1122 h 1166"/>
              <a:gd name="T50" fmla="*/ 468 w 760"/>
              <a:gd name="T51" fmla="*/ 1086 h 1166"/>
              <a:gd name="T52" fmla="*/ 520 w 760"/>
              <a:gd name="T53" fmla="*/ 1048 h 1166"/>
              <a:gd name="T54" fmla="*/ 568 w 760"/>
              <a:gd name="T55" fmla="*/ 1004 h 1166"/>
              <a:gd name="T56" fmla="*/ 614 w 760"/>
              <a:gd name="T57" fmla="*/ 956 h 1166"/>
              <a:gd name="T58" fmla="*/ 652 w 760"/>
              <a:gd name="T59" fmla="*/ 904 h 1166"/>
              <a:gd name="T60" fmla="*/ 688 w 760"/>
              <a:gd name="T61" fmla="*/ 848 h 1166"/>
              <a:gd name="T62" fmla="*/ 702 w 760"/>
              <a:gd name="T63" fmla="*/ 820 h 1166"/>
              <a:gd name="T64" fmla="*/ 734 w 760"/>
              <a:gd name="T65" fmla="*/ 744 h 1166"/>
              <a:gd name="T66" fmla="*/ 752 w 760"/>
              <a:gd name="T67" fmla="*/ 662 h 1166"/>
              <a:gd name="T68" fmla="*/ 760 w 760"/>
              <a:gd name="T69" fmla="*/ 578 h 1166"/>
              <a:gd name="T70" fmla="*/ 750 w 760"/>
              <a:gd name="T71" fmla="*/ 496 h 1166"/>
              <a:gd name="T72" fmla="*/ 742 w 760"/>
              <a:gd name="T73" fmla="*/ 466 h 1166"/>
              <a:gd name="T74" fmla="*/ 714 w 760"/>
              <a:gd name="T75" fmla="*/ 410 h 1166"/>
              <a:gd name="T76" fmla="*/ 676 w 760"/>
              <a:gd name="T77" fmla="*/ 358 h 1166"/>
              <a:gd name="T78" fmla="*/ 632 w 760"/>
              <a:gd name="T79" fmla="*/ 314 h 1166"/>
              <a:gd name="T80" fmla="*/ 608 w 760"/>
              <a:gd name="T81" fmla="*/ 294 h 1166"/>
              <a:gd name="T82" fmla="*/ 518 w 760"/>
              <a:gd name="T83" fmla="*/ 228 h 1166"/>
              <a:gd name="T84" fmla="*/ 460 w 760"/>
              <a:gd name="T85" fmla="*/ 190 h 1166"/>
              <a:gd name="T86" fmla="*/ 434 w 760"/>
              <a:gd name="T87" fmla="*/ 178 h 1166"/>
              <a:gd name="T88" fmla="*/ 534 w 760"/>
              <a:gd name="T89" fmla="*/ 0 h 1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760" h="1166">
                <a:moveTo>
                  <a:pt x="534" y="0"/>
                </a:moveTo>
                <a:lnTo>
                  <a:pt x="234" y="2"/>
                </a:lnTo>
                <a:lnTo>
                  <a:pt x="0" y="407"/>
                </a:lnTo>
                <a:lnTo>
                  <a:pt x="152" y="662"/>
                </a:lnTo>
                <a:lnTo>
                  <a:pt x="152" y="662"/>
                </a:lnTo>
                <a:lnTo>
                  <a:pt x="260" y="476"/>
                </a:lnTo>
                <a:lnTo>
                  <a:pt x="260" y="476"/>
                </a:lnTo>
                <a:lnTo>
                  <a:pt x="262" y="474"/>
                </a:lnTo>
                <a:lnTo>
                  <a:pt x="268" y="472"/>
                </a:lnTo>
                <a:lnTo>
                  <a:pt x="284" y="472"/>
                </a:lnTo>
                <a:lnTo>
                  <a:pt x="306" y="476"/>
                </a:lnTo>
                <a:lnTo>
                  <a:pt x="330" y="482"/>
                </a:lnTo>
                <a:lnTo>
                  <a:pt x="376" y="496"/>
                </a:lnTo>
                <a:lnTo>
                  <a:pt x="402" y="506"/>
                </a:lnTo>
                <a:lnTo>
                  <a:pt x="402" y="506"/>
                </a:lnTo>
                <a:lnTo>
                  <a:pt x="424" y="516"/>
                </a:lnTo>
                <a:lnTo>
                  <a:pt x="444" y="528"/>
                </a:lnTo>
                <a:lnTo>
                  <a:pt x="464" y="542"/>
                </a:lnTo>
                <a:lnTo>
                  <a:pt x="484" y="556"/>
                </a:lnTo>
                <a:lnTo>
                  <a:pt x="502" y="574"/>
                </a:lnTo>
                <a:lnTo>
                  <a:pt x="518" y="590"/>
                </a:lnTo>
                <a:lnTo>
                  <a:pt x="532" y="610"/>
                </a:lnTo>
                <a:lnTo>
                  <a:pt x="546" y="630"/>
                </a:lnTo>
                <a:lnTo>
                  <a:pt x="546" y="630"/>
                </a:lnTo>
                <a:lnTo>
                  <a:pt x="556" y="652"/>
                </a:lnTo>
                <a:lnTo>
                  <a:pt x="566" y="676"/>
                </a:lnTo>
                <a:lnTo>
                  <a:pt x="572" y="700"/>
                </a:lnTo>
                <a:lnTo>
                  <a:pt x="576" y="726"/>
                </a:lnTo>
                <a:lnTo>
                  <a:pt x="576" y="752"/>
                </a:lnTo>
                <a:lnTo>
                  <a:pt x="576" y="776"/>
                </a:lnTo>
                <a:lnTo>
                  <a:pt x="574" y="804"/>
                </a:lnTo>
                <a:lnTo>
                  <a:pt x="570" y="830"/>
                </a:lnTo>
                <a:lnTo>
                  <a:pt x="564" y="856"/>
                </a:lnTo>
                <a:lnTo>
                  <a:pt x="556" y="880"/>
                </a:lnTo>
                <a:lnTo>
                  <a:pt x="548" y="906"/>
                </a:lnTo>
                <a:lnTo>
                  <a:pt x="538" y="930"/>
                </a:lnTo>
                <a:lnTo>
                  <a:pt x="516" y="978"/>
                </a:lnTo>
                <a:lnTo>
                  <a:pt x="492" y="1020"/>
                </a:lnTo>
                <a:lnTo>
                  <a:pt x="492" y="1020"/>
                </a:lnTo>
                <a:lnTo>
                  <a:pt x="476" y="1042"/>
                </a:lnTo>
                <a:lnTo>
                  <a:pt x="458" y="1064"/>
                </a:lnTo>
                <a:lnTo>
                  <a:pt x="438" y="1084"/>
                </a:lnTo>
                <a:lnTo>
                  <a:pt x="418" y="1104"/>
                </a:lnTo>
                <a:lnTo>
                  <a:pt x="396" y="1124"/>
                </a:lnTo>
                <a:lnTo>
                  <a:pt x="374" y="1140"/>
                </a:lnTo>
                <a:lnTo>
                  <a:pt x="350" y="1154"/>
                </a:lnTo>
                <a:lnTo>
                  <a:pt x="324" y="1166"/>
                </a:lnTo>
                <a:lnTo>
                  <a:pt x="324" y="1166"/>
                </a:lnTo>
                <a:lnTo>
                  <a:pt x="384" y="1138"/>
                </a:lnTo>
                <a:lnTo>
                  <a:pt x="412" y="1122"/>
                </a:lnTo>
                <a:lnTo>
                  <a:pt x="440" y="1104"/>
                </a:lnTo>
                <a:lnTo>
                  <a:pt x="468" y="1086"/>
                </a:lnTo>
                <a:lnTo>
                  <a:pt x="494" y="1068"/>
                </a:lnTo>
                <a:lnTo>
                  <a:pt x="520" y="1048"/>
                </a:lnTo>
                <a:lnTo>
                  <a:pt x="546" y="1026"/>
                </a:lnTo>
                <a:lnTo>
                  <a:pt x="568" y="1004"/>
                </a:lnTo>
                <a:lnTo>
                  <a:pt x="592" y="980"/>
                </a:lnTo>
                <a:lnTo>
                  <a:pt x="614" y="956"/>
                </a:lnTo>
                <a:lnTo>
                  <a:pt x="634" y="932"/>
                </a:lnTo>
                <a:lnTo>
                  <a:pt x="652" y="904"/>
                </a:lnTo>
                <a:lnTo>
                  <a:pt x="670" y="878"/>
                </a:lnTo>
                <a:lnTo>
                  <a:pt x="688" y="848"/>
                </a:lnTo>
                <a:lnTo>
                  <a:pt x="702" y="820"/>
                </a:lnTo>
                <a:lnTo>
                  <a:pt x="702" y="820"/>
                </a:lnTo>
                <a:lnTo>
                  <a:pt x="720" y="782"/>
                </a:lnTo>
                <a:lnTo>
                  <a:pt x="734" y="744"/>
                </a:lnTo>
                <a:lnTo>
                  <a:pt x="744" y="702"/>
                </a:lnTo>
                <a:lnTo>
                  <a:pt x="752" y="662"/>
                </a:lnTo>
                <a:lnTo>
                  <a:pt x="758" y="620"/>
                </a:lnTo>
                <a:lnTo>
                  <a:pt x="760" y="578"/>
                </a:lnTo>
                <a:lnTo>
                  <a:pt x="758" y="538"/>
                </a:lnTo>
                <a:lnTo>
                  <a:pt x="750" y="496"/>
                </a:lnTo>
                <a:lnTo>
                  <a:pt x="750" y="496"/>
                </a:lnTo>
                <a:lnTo>
                  <a:pt x="742" y="466"/>
                </a:lnTo>
                <a:lnTo>
                  <a:pt x="730" y="436"/>
                </a:lnTo>
                <a:lnTo>
                  <a:pt x="714" y="410"/>
                </a:lnTo>
                <a:lnTo>
                  <a:pt x="696" y="384"/>
                </a:lnTo>
                <a:lnTo>
                  <a:pt x="676" y="358"/>
                </a:lnTo>
                <a:lnTo>
                  <a:pt x="654" y="336"/>
                </a:lnTo>
                <a:lnTo>
                  <a:pt x="632" y="314"/>
                </a:lnTo>
                <a:lnTo>
                  <a:pt x="608" y="294"/>
                </a:lnTo>
                <a:lnTo>
                  <a:pt x="608" y="294"/>
                </a:lnTo>
                <a:lnTo>
                  <a:pt x="576" y="270"/>
                </a:lnTo>
                <a:lnTo>
                  <a:pt x="518" y="228"/>
                </a:lnTo>
                <a:lnTo>
                  <a:pt x="486" y="206"/>
                </a:lnTo>
                <a:lnTo>
                  <a:pt x="460" y="190"/>
                </a:lnTo>
                <a:lnTo>
                  <a:pt x="440" y="180"/>
                </a:lnTo>
                <a:lnTo>
                  <a:pt x="434" y="178"/>
                </a:lnTo>
                <a:lnTo>
                  <a:pt x="430" y="180"/>
                </a:lnTo>
                <a:lnTo>
                  <a:pt x="534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xtLst/>
        </p:spPr>
        <p:txBody>
          <a:bodyPr/>
          <a:lstStyle/>
          <a:p>
            <a:endParaRPr lang="en-US"/>
          </a:p>
        </p:txBody>
      </p:sp>
      <p:sp>
        <p:nvSpPr>
          <p:cNvPr id="22" name="Freeform 4446"/>
          <p:cNvSpPr>
            <a:spLocks/>
          </p:cNvSpPr>
          <p:nvPr/>
        </p:nvSpPr>
        <p:spPr bwMode="auto">
          <a:xfrm rot="17535299" flipH="1" flipV="1">
            <a:off x="1527073" y="3007747"/>
            <a:ext cx="1577075" cy="2314276"/>
          </a:xfrm>
          <a:custGeom>
            <a:avLst/>
            <a:gdLst>
              <a:gd name="T0" fmla="*/ 234 w 760"/>
              <a:gd name="T1" fmla="*/ 2 h 1166"/>
              <a:gd name="T2" fmla="*/ 152 w 760"/>
              <a:gd name="T3" fmla="*/ 662 h 1166"/>
              <a:gd name="T4" fmla="*/ 260 w 760"/>
              <a:gd name="T5" fmla="*/ 476 h 1166"/>
              <a:gd name="T6" fmla="*/ 262 w 760"/>
              <a:gd name="T7" fmla="*/ 474 h 1166"/>
              <a:gd name="T8" fmla="*/ 284 w 760"/>
              <a:gd name="T9" fmla="*/ 472 h 1166"/>
              <a:gd name="T10" fmla="*/ 330 w 760"/>
              <a:gd name="T11" fmla="*/ 482 h 1166"/>
              <a:gd name="T12" fmla="*/ 402 w 760"/>
              <a:gd name="T13" fmla="*/ 506 h 1166"/>
              <a:gd name="T14" fmla="*/ 424 w 760"/>
              <a:gd name="T15" fmla="*/ 516 h 1166"/>
              <a:gd name="T16" fmla="*/ 464 w 760"/>
              <a:gd name="T17" fmla="*/ 542 h 1166"/>
              <a:gd name="T18" fmla="*/ 502 w 760"/>
              <a:gd name="T19" fmla="*/ 574 h 1166"/>
              <a:gd name="T20" fmla="*/ 532 w 760"/>
              <a:gd name="T21" fmla="*/ 610 h 1166"/>
              <a:gd name="T22" fmla="*/ 546 w 760"/>
              <a:gd name="T23" fmla="*/ 630 h 1166"/>
              <a:gd name="T24" fmla="*/ 566 w 760"/>
              <a:gd name="T25" fmla="*/ 676 h 1166"/>
              <a:gd name="T26" fmla="*/ 576 w 760"/>
              <a:gd name="T27" fmla="*/ 726 h 1166"/>
              <a:gd name="T28" fmla="*/ 576 w 760"/>
              <a:gd name="T29" fmla="*/ 776 h 1166"/>
              <a:gd name="T30" fmla="*/ 570 w 760"/>
              <a:gd name="T31" fmla="*/ 830 h 1166"/>
              <a:gd name="T32" fmla="*/ 556 w 760"/>
              <a:gd name="T33" fmla="*/ 880 h 1166"/>
              <a:gd name="T34" fmla="*/ 538 w 760"/>
              <a:gd name="T35" fmla="*/ 930 h 1166"/>
              <a:gd name="T36" fmla="*/ 492 w 760"/>
              <a:gd name="T37" fmla="*/ 1020 h 1166"/>
              <a:gd name="T38" fmla="*/ 476 w 760"/>
              <a:gd name="T39" fmla="*/ 1042 h 1166"/>
              <a:gd name="T40" fmla="*/ 438 w 760"/>
              <a:gd name="T41" fmla="*/ 1084 h 1166"/>
              <a:gd name="T42" fmla="*/ 396 w 760"/>
              <a:gd name="T43" fmla="*/ 1124 h 1166"/>
              <a:gd name="T44" fmla="*/ 350 w 760"/>
              <a:gd name="T45" fmla="*/ 1154 h 1166"/>
              <a:gd name="T46" fmla="*/ 324 w 760"/>
              <a:gd name="T47" fmla="*/ 1166 h 1166"/>
              <a:gd name="T48" fmla="*/ 412 w 760"/>
              <a:gd name="T49" fmla="*/ 1122 h 1166"/>
              <a:gd name="T50" fmla="*/ 468 w 760"/>
              <a:gd name="T51" fmla="*/ 1086 h 1166"/>
              <a:gd name="T52" fmla="*/ 520 w 760"/>
              <a:gd name="T53" fmla="*/ 1048 h 1166"/>
              <a:gd name="T54" fmla="*/ 568 w 760"/>
              <a:gd name="T55" fmla="*/ 1004 h 1166"/>
              <a:gd name="T56" fmla="*/ 614 w 760"/>
              <a:gd name="T57" fmla="*/ 956 h 1166"/>
              <a:gd name="T58" fmla="*/ 652 w 760"/>
              <a:gd name="T59" fmla="*/ 904 h 1166"/>
              <a:gd name="T60" fmla="*/ 688 w 760"/>
              <a:gd name="T61" fmla="*/ 848 h 1166"/>
              <a:gd name="T62" fmla="*/ 702 w 760"/>
              <a:gd name="T63" fmla="*/ 820 h 1166"/>
              <a:gd name="T64" fmla="*/ 734 w 760"/>
              <a:gd name="T65" fmla="*/ 744 h 1166"/>
              <a:gd name="T66" fmla="*/ 752 w 760"/>
              <a:gd name="T67" fmla="*/ 662 h 1166"/>
              <a:gd name="T68" fmla="*/ 760 w 760"/>
              <a:gd name="T69" fmla="*/ 578 h 1166"/>
              <a:gd name="T70" fmla="*/ 750 w 760"/>
              <a:gd name="T71" fmla="*/ 496 h 1166"/>
              <a:gd name="T72" fmla="*/ 742 w 760"/>
              <a:gd name="T73" fmla="*/ 466 h 1166"/>
              <a:gd name="T74" fmla="*/ 714 w 760"/>
              <a:gd name="T75" fmla="*/ 410 h 1166"/>
              <a:gd name="T76" fmla="*/ 676 w 760"/>
              <a:gd name="T77" fmla="*/ 358 h 1166"/>
              <a:gd name="T78" fmla="*/ 632 w 760"/>
              <a:gd name="T79" fmla="*/ 314 h 1166"/>
              <a:gd name="T80" fmla="*/ 608 w 760"/>
              <a:gd name="T81" fmla="*/ 294 h 1166"/>
              <a:gd name="T82" fmla="*/ 518 w 760"/>
              <a:gd name="T83" fmla="*/ 228 h 1166"/>
              <a:gd name="T84" fmla="*/ 460 w 760"/>
              <a:gd name="T85" fmla="*/ 190 h 1166"/>
              <a:gd name="T86" fmla="*/ 434 w 760"/>
              <a:gd name="T87" fmla="*/ 178 h 1166"/>
              <a:gd name="T88" fmla="*/ 534 w 760"/>
              <a:gd name="T89" fmla="*/ 0 h 1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760" h="1166">
                <a:moveTo>
                  <a:pt x="534" y="0"/>
                </a:moveTo>
                <a:lnTo>
                  <a:pt x="234" y="2"/>
                </a:lnTo>
                <a:lnTo>
                  <a:pt x="0" y="407"/>
                </a:lnTo>
                <a:lnTo>
                  <a:pt x="152" y="662"/>
                </a:lnTo>
                <a:lnTo>
                  <a:pt x="152" y="662"/>
                </a:lnTo>
                <a:lnTo>
                  <a:pt x="260" y="476"/>
                </a:lnTo>
                <a:lnTo>
                  <a:pt x="260" y="476"/>
                </a:lnTo>
                <a:lnTo>
                  <a:pt x="262" y="474"/>
                </a:lnTo>
                <a:lnTo>
                  <a:pt x="268" y="472"/>
                </a:lnTo>
                <a:lnTo>
                  <a:pt x="284" y="472"/>
                </a:lnTo>
                <a:lnTo>
                  <a:pt x="306" y="476"/>
                </a:lnTo>
                <a:lnTo>
                  <a:pt x="330" y="482"/>
                </a:lnTo>
                <a:lnTo>
                  <a:pt x="376" y="496"/>
                </a:lnTo>
                <a:lnTo>
                  <a:pt x="402" y="506"/>
                </a:lnTo>
                <a:lnTo>
                  <a:pt x="402" y="506"/>
                </a:lnTo>
                <a:lnTo>
                  <a:pt x="424" y="516"/>
                </a:lnTo>
                <a:lnTo>
                  <a:pt x="444" y="528"/>
                </a:lnTo>
                <a:lnTo>
                  <a:pt x="464" y="542"/>
                </a:lnTo>
                <a:lnTo>
                  <a:pt x="484" y="556"/>
                </a:lnTo>
                <a:lnTo>
                  <a:pt x="502" y="574"/>
                </a:lnTo>
                <a:lnTo>
                  <a:pt x="518" y="590"/>
                </a:lnTo>
                <a:lnTo>
                  <a:pt x="532" y="610"/>
                </a:lnTo>
                <a:lnTo>
                  <a:pt x="546" y="630"/>
                </a:lnTo>
                <a:lnTo>
                  <a:pt x="546" y="630"/>
                </a:lnTo>
                <a:lnTo>
                  <a:pt x="556" y="652"/>
                </a:lnTo>
                <a:lnTo>
                  <a:pt x="566" y="676"/>
                </a:lnTo>
                <a:lnTo>
                  <a:pt x="572" y="700"/>
                </a:lnTo>
                <a:lnTo>
                  <a:pt x="576" y="726"/>
                </a:lnTo>
                <a:lnTo>
                  <a:pt x="576" y="752"/>
                </a:lnTo>
                <a:lnTo>
                  <a:pt x="576" y="776"/>
                </a:lnTo>
                <a:lnTo>
                  <a:pt x="574" y="804"/>
                </a:lnTo>
                <a:lnTo>
                  <a:pt x="570" y="830"/>
                </a:lnTo>
                <a:lnTo>
                  <a:pt x="564" y="856"/>
                </a:lnTo>
                <a:lnTo>
                  <a:pt x="556" y="880"/>
                </a:lnTo>
                <a:lnTo>
                  <a:pt x="548" y="906"/>
                </a:lnTo>
                <a:lnTo>
                  <a:pt x="538" y="930"/>
                </a:lnTo>
                <a:lnTo>
                  <a:pt x="516" y="978"/>
                </a:lnTo>
                <a:lnTo>
                  <a:pt x="492" y="1020"/>
                </a:lnTo>
                <a:lnTo>
                  <a:pt x="492" y="1020"/>
                </a:lnTo>
                <a:lnTo>
                  <a:pt x="476" y="1042"/>
                </a:lnTo>
                <a:lnTo>
                  <a:pt x="458" y="1064"/>
                </a:lnTo>
                <a:lnTo>
                  <a:pt x="438" y="1084"/>
                </a:lnTo>
                <a:lnTo>
                  <a:pt x="418" y="1104"/>
                </a:lnTo>
                <a:lnTo>
                  <a:pt x="396" y="1124"/>
                </a:lnTo>
                <a:lnTo>
                  <a:pt x="374" y="1140"/>
                </a:lnTo>
                <a:lnTo>
                  <a:pt x="350" y="1154"/>
                </a:lnTo>
                <a:lnTo>
                  <a:pt x="324" y="1166"/>
                </a:lnTo>
                <a:lnTo>
                  <a:pt x="324" y="1166"/>
                </a:lnTo>
                <a:lnTo>
                  <a:pt x="384" y="1138"/>
                </a:lnTo>
                <a:lnTo>
                  <a:pt x="412" y="1122"/>
                </a:lnTo>
                <a:lnTo>
                  <a:pt x="440" y="1104"/>
                </a:lnTo>
                <a:lnTo>
                  <a:pt x="468" y="1086"/>
                </a:lnTo>
                <a:lnTo>
                  <a:pt x="494" y="1068"/>
                </a:lnTo>
                <a:lnTo>
                  <a:pt x="520" y="1048"/>
                </a:lnTo>
                <a:lnTo>
                  <a:pt x="546" y="1026"/>
                </a:lnTo>
                <a:lnTo>
                  <a:pt x="568" y="1004"/>
                </a:lnTo>
                <a:lnTo>
                  <a:pt x="592" y="980"/>
                </a:lnTo>
                <a:lnTo>
                  <a:pt x="614" y="956"/>
                </a:lnTo>
                <a:lnTo>
                  <a:pt x="634" y="932"/>
                </a:lnTo>
                <a:lnTo>
                  <a:pt x="652" y="904"/>
                </a:lnTo>
                <a:lnTo>
                  <a:pt x="670" y="878"/>
                </a:lnTo>
                <a:lnTo>
                  <a:pt x="688" y="848"/>
                </a:lnTo>
                <a:lnTo>
                  <a:pt x="702" y="820"/>
                </a:lnTo>
                <a:lnTo>
                  <a:pt x="702" y="820"/>
                </a:lnTo>
                <a:lnTo>
                  <a:pt x="720" y="782"/>
                </a:lnTo>
                <a:lnTo>
                  <a:pt x="734" y="744"/>
                </a:lnTo>
                <a:lnTo>
                  <a:pt x="744" y="702"/>
                </a:lnTo>
                <a:lnTo>
                  <a:pt x="752" y="662"/>
                </a:lnTo>
                <a:lnTo>
                  <a:pt x="758" y="620"/>
                </a:lnTo>
                <a:lnTo>
                  <a:pt x="760" y="578"/>
                </a:lnTo>
                <a:lnTo>
                  <a:pt x="758" y="538"/>
                </a:lnTo>
                <a:lnTo>
                  <a:pt x="750" y="496"/>
                </a:lnTo>
                <a:lnTo>
                  <a:pt x="750" y="496"/>
                </a:lnTo>
                <a:lnTo>
                  <a:pt x="742" y="466"/>
                </a:lnTo>
                <a:lnTo>
                  <a:pt x="730" y="436"/>
                </a:lnTo>
                <a:lnTo>
                  <a:pt x="714" y="410"/>
                </a:lnTo>
                <a:lnTo>
                  <a:pt x="696" y="384"/>
                </a:lnTo>
                <a:lnTo>
                  <a:pt x="676" y="358"/>
                </a:lnTo>
                <a:lnTo>
                  <a:pt x="654" y="336"/>
                </a:lnTo>
                <a:lnTo>
                  <a:pt x="632" y="314"/>
                </a:lnTo>
                <a:lnTo>
                  <a:pt x="608" y="294"/>
                </a:lnTo>
                <a:lnTo>
                  <a:pt x="608" y="294"/>
                </a:lnTo>
                <a:lnTo>
                  <a:pt x="576" y="270"/>
                </a:lnTo>
                <a:lnTo>
                  <a:pt x="518" y="228"/>
                </a:lnTo>
                <a:lnTo>
                  <a:pt x="486" y="206"/>
                </a:lnTo>
                <a:lnTo>
                  <a:pt x="460" y="190"/>
                </a:lnTo>
                <a:lnTo>
                  <a:pt x="440" y="180"/>
                </a:lnTo>
                <a:lnTo>
                  <a:pt x="434" y="178"/>
                </a:lnTo>
                <a:lnTo>
                  <a:pt x="430" y="180"/>
                </a:lnTo>
                <a:lnTo>
                  <a:pt x="534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xtLst/>
        </p:spPr>
        <p:txBody>
          <a:bodyPr/>
          <a:lstStyle/>
          <a:p>
            <a:endParaRPr lang="en-US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024" y="3573016"/>
            <a:ext cx="3758472" cy="2756213"/>
          </a:xfrm>
          <a:prstGeom prst="rect">
            <a:avLst/>
          </a:prstGeom>
        </p:spPr>
      </p:pic>
      <p:sp>
        <p:nvSpPr>
          <p:cNvPr id="51" name="Freeform 4445"/>
          <p:cNvSpPr>
            <a:spLocks/>
          </p:cNvSpPr>
          <p:nvPr/>
        </p:nvSpPr>
        <p:spPr bwMode="auto">
          <a:xfrm rot="2564204">
            <a:off x="3717615" y="3965827"/>
            <a:ext cx="1401762" cy="2149475"/>
          </a:xfrm>
          <a:custGeom>
            <a:avLst/>
            <a:gdLst>
              <a:gd name="T0" fmla="*/ 234 w 760"/>
              <a:gd name="T1" fmla="*/ 2 h 1166"/>
              <a:gd name="T2" fmla="*/ 152 w 760"/>
              <a:gd name="T3" fmla="*/ 662 h 1166"/>
              <a:gd name="T4" fmla="*/ 260 w 760"/>
              <a:gd name="T5" fmla="*/ 476 h 1166"/>
              <a:gd name="T6" fmla="*/ 262 w 760"/>
              <a:gd name="T7" fmla="*/ 474 h 1166"/>
              <a:gd name="T8" fmla="*/ 284 w 760"/>
              <a:gd name="T9" fmla="*/ 472 h 1166"/>
              <a:gd name="T10" fmla="*/ 330 w 760"/>
              <a:gd name="T11" fmla="*/ 482 h 1166"/>
              <a:gd name="T12" fmla="*/ 402 w 760"/>
              <a:gd name="T13" fmla="*/ 506 h 1166"/>
              <a:gd name="T14" fmla="*/ 424 w 760"/>
              <a:gd name="T15" fmla="*/ 516 h 1166"/>
              <a:gd name="T16" fmla="*/ 464 w 760"/>
              <a:gd name="T17" fmla="*/ 542 h 1166"/>
              <a:gd name="T18" fmla="*/ 502 w 760"/>
              <a:gd name="T19" fmla="*/ 574 h 1166"/>
              <a:gd name="T20" fmla="*/ 532 w 760"/>
              <a:gd name="T21" fmla="*/ 610 h 1166"/>
              <a:gd name="T22" fmla="*/ 546 w 760"/>
              <a:gd name="T23" fmla="*/ 630 h 1166"/>
              <a:gd name="T24" fmla="*/ 566 w 760"/>
              <a:gd name="T25" fmla="*/ 676 h 1166"/>
              <a:gd name="T26" fmla="*/ 576 w 760"/>
              <a:gd name="T27" fmla="*/ 726 h 1166"/>
              <a:gd name="T28" fmla="*/ 576 w 760"/>
              <a:gd name="T29" fmla="*/ 776 h 1166"/>
              <a:gd name="T30" fmla="*/ 570 w 760"/>
              <a:gd name="T31" fmla="*/ 830 h 1166"/>
              <a:gd name="T32" fmla="*/ 556 w 760"/>
              <a:gd name="T33" fmla="*/ 880 h 1166"/>
              <a:gd name="T34" fmla="*/ 538 w 760"/>
              <a:gd name="T35" fmla="*/ 930 h 1166"/>
              <a:gd name="T36" fmla="*/ 492 w 760"/>
              <a:gd name="T37" fmla="*/ 1020 h 1166"/>
              <a:gd name="T38" fmla="*/ 476 w 760"/>
              <a:gd name="T39" fmla="*/ 1042 h 1166"/>
              <a:gd name="T40" fmla="*/ 438 w 760"/>
              <a:gd name="T41" fmla="*/ 1084 h 1166"/>
              <a:gd name="T42" fmla="*/ 396 w 760"/>
              <a:gd name="T43" fmla="*/ 1124 h 1166"/>
              <a:gd name="T44" fmla="*/ 350 w 760"/>
              <a:gd name="T45" fmla="*/ 1154 h 1166"/>
              <a:gd name="T46" fmla="*/ 324 w 760"/>
              <a:gd name="T47" fmla="*/ 1166 h 1166"/>
              <a:gd name="T48" fmla="*/ 412 w 760"/>
              <a:gd name="T49" fmla="*/ 1122 h 1166"/>
              <a:gd name="T50" fmla="*/ 468 w 760"/>
              <a:gd name="T51" fmla="*/ 1086 h 1166"/>
              <a:gd name="T52" fmla="*/ 520 w 760"/>
              <a:gd name="T53" fmla="*/ 1048 h 1166"/>
              <a:gd name="T54" fmla="*/ 568 w 760"/>
              <a:gd name="T55" fmla="*/ 1004 h 1166"/>
              <a:gd name="T56" fmla="*/ 614 w 760"/>
              <a:gd name="T57" fmla="*/ 956 h 1166"/>
              <a:gd name="T58" fmla="*/ 652 w 760"/>
              <a:gd name="T59" fmla="*/ 904 h 1166"/>
              <a:gd name="T60" fmla="*/ 688 w 760"/>
              <a:gd name="T61" fmla="*/ 848 h 1166"/>
              <a:gd name="T62" fmla="*/ 702 w 760"/>
              <a:gd name="T63" fmla="*/ 820 h 1166"/>
              <a:gd name="T64" fmla="*/ 734 w 760"/>
              <a:gd name="T65" fmla="*/ 744 h 1166"/>
              <a:gd name="T66" fmla="*/ 752 w 760"/>
              <a:gd name="T67" fmla="*/ 662 h 1166"/>
              <a:gd name="T68" fmla="*/ 760 w 760"/>
              <a:gd name="T69" fmla="*/ 578 h 1166"/>
              <a:gd name="T70" fmla="*/ 750 w 760"/>
              <a:gd name="T71" fmla="*/ 496 h 1166"/>
              <a:gd name="T72" fmla="*/ 742 w 760"/>
              <a:gd name="T73" fmla="*/ 466 h 1166"/>
              <a:gd name="T74" fmla="*/ 714 w 760"/>
              <a:gd name="T75" fmla="*/ 410 h 1166"/>
              <a:gd name="T76" fmla="*/ 676 w 760"/>
              <a:gd name="T77" fmla="*/ 358 h 1166"/>
              <a:gd name="T78" fmla="*/ 632 w 760"/>
              <a:gd name="T79" fmla="*/ 314 h 1166"/>
              <a:gd name="T80" fmla="*/ 608 w 760"/>
              <a:gd name="T81" fmla="*/ 294 h 1166"/>
              <a:gd name="T82" fmla="*/ 518 w 760"/>
              <a:gd name="T83" fmla="*/ 228 h 1166"/>
              <a:gd name="T84" fmla="*/ 460 w 760"/>
              <a:gd name="T85" fmla="*/ 190 h 1166"/>
              <a:gd name="T86" fmla="*/ 434 w 760"/>
              <a:gd name="T87" fmla="*/ 178 h 1166"/>
              <a:gd name="T88" fmla="*/ 534 w 760"/>
              <a:gd name="T89" fmla="*/ 0 h 1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760" h="1166">
                <a:moveTo>
                  <a:pt x="534" y="0"/>
                </a:moveTo>
                <a:lnTo>
                  <a:pt x="234" y="2"/>
                </a:lnTo>
                <a:lnTo>
                  <a:pt x="0" y="407"/>
                </a:lnTo>
                <a:lnTo>
                  <a:pt x="152" y="662"/>
                </a:lnTo>
                <a:lnTo>
                  <a:pt x="152" y="662"/>
                </a:lnTo>
                <a:lnTo>
                  <a:pt x="260" y="476"/>
                </a:lnTo>
                <a:lnTo>
                  <a:pt x="260" y="476"/>
                </a:lnTo>
                <a:lnTo>
                  <a:pt x="262" y="474"/>
                </a:lnTo>
                <a:lnTo>
                  <a:pt x="268" y="472"/>
                </a:lnTo>
                <a:lnTo>
                  <a:pt x="284" y="472"/>
                </a:lnTo>
                <a:lnTo>
                  <a:pt x="306" y="476"/>
                </a:lnTo>
                <a:lnTo>
                  <a:pt x="330" y="482"/>
                </a:lnTo>
                <a:lnTo>
                  <a:pt x="376" y="496"/>
                </a:lnTo>
                <a:lnTo>
                  <a:pt x="402" y="506"/>
                </a:lnTo>
                <a:lnTo>
                  <a:pt x="402" y="506"/>
                </a:lnTo>
                <a:lnTo>
                  <a:pt x="424" y="516"/>
                </a:lnTo>
                <a:lnTo>
                  <a:pt x="444" y="528"/>
                </a:lnTo>
                <a:lnTo>
                  <a:pt x="464" y="542"/>
                </a:lnTo>
                <a:lnTo>
                  <a:pt x="484" y="556"/>
                </a:lnTo>
                <a:lnTo>
                  <a:pt x="502" y="574"/>
                </a:lnTo>
                <a:lnTo>
                  <a:pt x="518" y="590"/>
                </a:lnTo>
                <a:lnTo>
                  <a:pt x="532" y="610"/>
                </a:lnTo>
                <a:lnTo>
                  <a:pt x="546" y="630"/>
                </a:lnTo>
                <a:lnTo>
                  <a:pt x="546" y="630"/>
                </a:lnTo>
                <a:lnTo>
                  <a:pt x="556" y="652"/>
                </a:lnTo>
                <a:lnTo>
                  <a:pt x="566" y="676"/>
                </a:lnTo>
                <a:lnTo>
                  <a:pt x="572" y="700"/>
                </a:lnTo>
                <a:lnTo>
                  <a:pt x="576" y="726"/>
                </a:lnTo>
                <a:lnTo>
                  <a:pt x="576" y="752"/>
                </a:lnTo>
                <a:lnTo>
                  <a:pt x="576" y="776"/>
                </a:lnTo>
                <a:lnTo>
                  <a:pt x="574" y="804"/>
                </a:lnTo>
                <a:lnTo>
                  <a:pt x="570" y="830"/>
                </a:lnTo>
                <a:lnTo>
                  <a:pt x="564" y="856"/>
                </a:lnTo>
                <a:lnTo>
                  <a:pt x="556" y="880"/>
                </a:lnTo>
                <a:lnTo>
                  <a:pt x="548" y="906"/>
                </a:lnTo>
                <a:lnTo>
                  <a:pt x="538" y="930"/>
                </a:lnTo>
                <a:lnTo>
                  <a:pt x="516" y="978"/>
                </a:lnTo>
                <a:lnTo>
                  <a:pt x="492" y="1020"/>
                </a:lnTo>
                <a:lnTo>
                  <a:pt x="492" y="1020"/>
                </a:lnTo>
                <a:lnTo>
                  <a:pt x="476" y="1042"/>
                </a:lnTo>
                <a:lnTo>
                  <a:pt x="458" y="1064"/>
                </a:lnTo>
                <a:lnTo>
                  <a:pt x="438" y="1084"/>
                </a:lnTo>
                <a:lnTo>
                  <a:pt x="418" y="1104"/>
                </a:lnTo>
                <a:lnTo>
                  <a:pt x="396" y="1124"/>
                </a:lnTo>
                <a:lnTo>
                  <a:pt x="374" y="1140"/>
                </a:lnTo>
                <a:lnTo>
                  <a:pt x="350" y="1154"/>
                </a:lnTo>
                <a:lnTo>
                  <a:pt x="324" y="1166"/>
                </a:lnTo>
                <a:lnTo>
                  <a:pt x="324" y="1166"/>
                </a:lnTo>
                <a:lnTo>
                  <a:pt x="384" y="1138"/>
                </a:lnTo>
                <a:lnTo>
                  <a:pt x="412" y="1122"/>
                </a:lnTo>
                <a:lnTo>
                  <a:pt x="440" y="1104"/>
                </a:lnTo>
                <a:lnTo>
                  <a:pt x="468" y="1086"/>
                </a:lnTo>
                <a:lnTo>
                  <a:pt x="494" y="1068"/>
                </a:lnTo>
                <a:lnTo>
                  <a:pt x="520" y="1048"/>
                </a:lnTo>
                <a:lnTo>
                  <a:pt x="546" y="1026"/>
                </a:lnTo>
                <a:lnTo>
                  <a:pt x="568" y="1004"/>
                </a:lnTo>
                <a:lnTo>
                  <a:pt x="592" y="980"/>
                </a:lnTo>
                <a:lnTo>
                  <a:pt x="614" y="956"/>
                </a:lnTo>
                <a:lnTo>
                  <a:pt x="634" y="932"/>
                </a:lnTo>
                <a:lnTo>
                  <a:pt x="652" y="904"/>
                </a:lnTo>
                <a:lnTo>
                  <a:pt x="670" y="878"/>
                </a:lnTo>
                <a:lnTo>
                  <a:pt x="688" y="848"/>
                </a:lnTo>
                <a:lnTo>
                  <a:pt x="702" y="820"/>
                </a:lnTo>
                <a:lnTo>
                  <a:pt x="702" y="820"/>
                </a:lnTo>
                <a:lnTo>
                  <a:pt x="720" y="782"/>
                </a:lnTo>
                <a:lnTo>
                  <a:pt x="734" y="744"/>
                </a:lnTo>
                <a:lnTo>
                  <a:pt x="744" y="702"/>
                </a:lnTo>
                <a:lnTo>
                  <a:pt x="752" y="662"/>
                </a:lnTo>
                <a:lnTo>
                  <a:pt x="758" y="620"/>
                </a:lnTo>
                <a:lnTo>
                  <a:pt x="760" y="578"/>
                </a:lnTo>
                <a:lnTo>
                  <a:pt x="758" y="538"/>
                </a:lnTo>
                <a:lnTo>
                  <a:pt x="750" y="496"/>
                </a:lnTo>
                <a:lnTo>
                  <a:pt x="750" y="496"/>
                </a:lnTo>
                <a:lnTo>
                  <a:pt x="742" y="466"/>
                </a:lnTo>
                <a:lnTo>
                  <a:pt x="730" y="436"/>
                </a:lnTo>
                <a:lnTo>
                  <a:pt x="714" y="410"/>
                </a:lnTo>
                <a:lnTo>
                  <a:pt x="696" y="384"/>
                </a:lnTo>
                <a:lnTo>
                  <a:pt x="676" y="358"/>
                </a:lnTo>
                <a:lnTo>
                  <a:pt x="654" y="336"/>
                </a:lnTo>
                <a:lnTo>
                  <a:pt x="632" y="314"/>
                </a:lnTo>
                <a:lnTo>
                  <a:pt x="608" y="294"/>
                </a:lnTo>
                <a:lnTo>
                  <a:pt x="608" y="294"/>
                </a:lnTo>
                <a:lnTo>
                  <a:pt x="576" y="270"/>
                </a:lnTo>
                <a:lnTo>
                  <a:pt x="518" y="228"/>
                </a:lnTo>
                <a:lnTo>
                  <a:pt x="486" y="206"/>
                </a:lnTo>
                <a:lnTo>
                  <a:pt x="460" y="190"/>
                </a:lnTo>
                <a:lnTo>
                  <a:pt x="440" y="180"/>
                </a:lnTo>
                <a:lnTo>
                  <a:pt x="434" y="178"/>
                </a:lnTo>
                <a:lnTo>
                  <a:pt x="430" y="180"/>
                </a:lnTo>
                <a:lnTo>
                  <a:pt x="534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xtLst/>
        </p:spPr>
        <p:txBody>
          <a:bodyPr/>
          <a:lstStyle/>
          <a:p>
            <a:endParaRPr lang="en-US"/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91179" y="4068764"/>
            <a:ext cx="2308710" cy="1603147"/>
          </a:xfrm>
          <a:prstGeom prst="rect">
            <a:avLst/>
          </a:prstGeom>
        </p:spPr>
      </p:pic>
      <p:sp>
        <p:nvSpPr>
          <p:cNvPr id="59" name="Rectangle 4493"/>
          <p:cNvSpPr>
            <a:spLocks noChangeArrowheads="1"/>
          </p:cNvSpPr>
          <p:nvPr/>
        </p:nvSpPr>
        <p:spPr bwMode="auto">
          <a:xfrm rot="6820295">
            <a:off x="4093635" y="683414"/>
            <a:ext cx="1858489" cy="831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xmlns="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 anchor="ctr">
            <a:spAutoFit/>
          </a:bodyPr>
          <a:lstStyle/>
          <a:p>
            <a:pPr algn="r" eaLnBrk="1" latinLnBrk="1" hangingPunct="1">
              <a:buFont typeface="바탕" pitchFamily="18" charset="-127"/>
              <a:buNone/>
              <a:tabLst>
                <a:tab pos="482600" algn="l"/>
              </a:tabLst>
            </a:pPr>
            <a:r>
              <a:rPr lang="uk-UA" altLang="ko-KR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Міні-проект «Свічечка родинного тепла»</a:t>
            </a:r>
            <a:endParaRPr lang="en-US" altLang="ko-KR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Rectangle 4493"/>
          <p:cNvSpPr>
            <a:spLocks noChangeArrowheads="1"/>
          </p:cNvSpPr>
          <p:nvPr/>
        </p:nvSpPr>
        <p:spPr bwMode="auto">
          <a:xfrm rot="4671457">
            <a:off x="2660666" y="572628"/>
            <a:ext cx="1792905" cy="831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xmlns="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 anchor="ctr">
            <a:spAutoFit/>
          </a:bodyPr>
          <a:lstStyle/>
          <a:p>
            <a:pPr algn="r" eaLnBrk="1" latinLnBrk="1" hangingPunct="1">
              <a:buFont typeface="바탕" pitchFamily="18" charset="-127"/>
              <a:buNone/>
              <a:tabLst>
                <a:tab pos="482600" algn="l"/>
              </a:tabLst>
            </a:pPr>
            <a:r>
              <a:rPr lang="uk-UA" altLang="ko-KR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Міні-проект </a:t>
            </a:r>
          </a:p>
          <a:p>
            <a:pPr algn="r" eaLnBrk="1" latinLnBrk="1" hangingPunct="1">
              <a:buFont typeface="바탕" pitchFamily="18" charset="-127"/>
              <a:buNone/>
              <a:tabLst>
                <a:tab pos="482600" algn="l"/>
              </a:tabLst>
            </a:pPr>
            <a:r>
              <a:rPr lang="uk-UA" altLang="ko-KR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«Слався, мій Граде!..»</a:t>
            </a:r>
            <a:endParaRPr lang="en-US" altLang="ko-KR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Rectangle 4493"/>
          <p:cNvSpPr>
            <a:spLocks noChangeArrowheads="1"/>
          </p:cNvSpPr>
          <p:nvPr/>
        </p:nvSpPr>
        <p:spPr bwMode="auto">
          <a:xfrm rot="2427544">
            <a:off x="1533288" y="1429477"/>
            <a:ext cx="1668160" cy="831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xmlns="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 anchor="ctr">
            <a:spAutoFit/>
          </a:bodyPr>
          <a:lstStyle/>
          <a:p>
            <a:pPr algn="r" eaLnBrk="1" latinLnBrk="1" hangingPunct="1">
              <a:buFont typeface="바탕" pitchFamily="18" charset="-127"/>
              <a:buNone/>
              <a:tabLst>
                <a:tab pos="482600" algn="l"/>
              </a:tabLst>
            </a:pPr>
            <a:r>
              <a:rPr lang="uk-UA" altLang="ko-KR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Міні-проект </a:t>
            </a:r>
          </a:p>
          <a:p>
            <a:pPr algn="r" eaLnBrk="1" latinLnBrk="1" hangingPunct="1">
              <a:buFont typeface="바탕" pitchFamily="18" charset="-127"/>
              <a:buNone/>
              <a:tabLst>
                <a:tab pos="482600" algn="l"/>
              </a:tabLst>
            </a:pPr>
            <a:r>
              <a:rPr lang="uk-UA" altLang="ko-KR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«Ми нащадки козаків»</a:t>
            </a:r>
            <a:endParaRPr lang="en-US" altLang="ko-KR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Rectangle 4493"/>
          <p:cNvSpPr>
            <a:spLocks noChangeArrowheads="1"/>
          </p:cNvSpPr>
          <p:nvPr/>
        </p:nvSpPr>
        <p:spPr bwMode="auto">
          <a:xfrm>
            <a:off x="1240638" y="2777801"/>
            <a:ext cx="1668160" cy="831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xmlns="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 anchor="ctr">
            <a:spAutoFit/>
          </a:bodyPr>
          <a:lstStyle/>
          <a:p>
            <a:pPr algn="r" eaLnBrk="1" latinLnBrk="1" hangingPunct="1">
              <a:buFont typeface="바탕" pitchFamily="18" charset="-127"/>
              <a:buNone/>
              <a:tabLst>
                <a:tab pos="482600" algn="l"/>
              </a:tabLst>
            </a:pPr>
            <a:r>
              <a:rPr lang="uk-UA" altLang="ko-KR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Міні-проект «У</a:t>
            </a:r>
            <a:r>
              <a:rPr lang="uk-UA" altLang="ko-KR" sz="16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</a:t>
            </a:r>
            <a:r>
              <a:rPr lang="uk-UA" altLang="ko-KR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 милування»</a:t>
            </a:r>
            <a:endParaRPr lang="en-US" altLang="ko-KR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Rectangle 4493"/>
          <p:cNvSpPr>
            <a:spLocks noChangeArrowheads="1"/>
          </p:cNvSpPr>
          <p:nvPr/>
        </p:nvSpPr>
        <p:spPr bwMode="auto">
          <a:xfrm rot="19173254">
            <a:off x="1747433" y="4036498"/>
            <a:ext cx="1668160" cy="831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xmlns="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 anchor="ctr">
            <a:spAutoFit/>
          </a:bodyPr>
          <a:lstStyle/>
          <a:p>
            <a:pPr algn="r" eaLnBrk="1" latinLnBrk="1" hangingPunct="1">
              <a:buFont typeface="바탕" pitchFamily="18" charset="-127"/>
              <a:buNone/>
              <a:tabLst>
                <a:tab pos="482600" algn="l"/>
              </a:tabLst>
            </a:pPr>
            <a:r>
              <a:rPr lang="uk-UA" altLang="ko-KR" sz="1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Міні-проект «Бабусина світлиця»</a:t>
            </a:r>
            <a:endParaRPr lang="en-US" altLang="ko-KR" sz="16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Rectangle 4493"/>
          <p:cNvSpPr>
            <a:spLocks noChangeArrowheads="1"/>
          </p:cNvSpPr>
          <p:nvPr/>
        </p:nvSpPr>
        <p:spPr bwMode="auto">
          <a:xfrm rot="17523987">
            <a:off x="2555135" y="4731901"/>
            <a:ext cx="1899413" cy="831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xmlns="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 anchor="ctr">
            <a:spAutoFit/>
          </a:bodyPr>
          <a:lstStyle/>
          <a:p>
            <a:pPr algn="r" eaLnBrk="1" latinLnBrk="1" hangingPunct="1">
              <a:buFont typeface="바탕" pitchFamily="18" charset="-127"/>
              <a:buNone/>
              <a:tabLst>
                <a:tab pos="482600" algn="l"/>
              </a:tabLst>
            </a:pPr>
            <a:r>
              <a:rPr lang="uk-UA" altLang="ko-KR" sz="1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Міні-проект </a:t>
            </a:r>
          </a:p>
          <a:p>
            <a:pPr algn="r" eaLnBrk="1" latinLnBrk="1" hangingPunct="1">
              <a:buFont typeface="바탕" pitchFamily="18" charset="-127"/>
              <a:buNone/>
              <a:tabLst>
                <a:tab pos="482600" algn="l"/>
              </a:tabLst>
            </a:pPr>
            <a:r>
              <a:rPr lang="uk-UA" altLang="ko-KR" sz="1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«За </a:t>
            </a:r>
            <a:r>
              <a:rPr lang="uk-UA" altLang="ko-KR" sz="1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мирнеє</a:t>
            </a:r>
            <a:r>
              <a:rPr lang="uk-UA" altLang="ko-KR" sz="1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небо, за жовте колосся»</a:t>
            </a:r>
            <a:endParaRPr lang="en-US" altLang="ko-KR" sz="16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Rectangle 4493"/>
          <p:cNvSpPr>
            <a:spLocks noChangeArrowheads="1"/>
          </p:cNvSpPr>
          <p:nvPr/>
        </p:nvSpPr>
        <p:spPr bwMode="auto">
          <a:xfrm rot="15455955">
            <a:off x="3938800" y="4565028"/>
            <a:ext cx="1668160" cy="831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xmlns="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 anchor="ctr">
            <a:spAutoFit/>
          </a:bodyPr>
          <a:lstStyle/>
          <a:p>
            <a:pPr algn="r" eaLnBrk="1" latinLnBrk="1" hangingPunct="1">
              <a:buFont typeface="바탕" pitchFamily="18" charset="-127"/>
              <a:buNone/>
              <a:tabLst>
                <a:tab pos="482600" algn="l"/>
              </a:tabLst>
            </a:pPr>
            <a:r>
              <a:rPr lang="uk-UA" altLang="ko-KR" sz="1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Міні-проект </a:t>
            </a:r>
          </a:p>
          <a:p>
            <a:pPr algn="r" eaLnBrk="1" latinLnBrk="1" hangingPunct="1">
              <a:buFont typeface="바탕" pitchFamily="18" charset="-127"/>
              <a:buNone/>
              <a:tabLst>
                <a:tab pos="482600" algn="l"/>
              </a:tabLst>
            </a:pPr>
            <a:r>
              <a:rPr lang="uk-UA" altLang="ko-KR" sz="1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«Культура нації – магічна сила»</a:t>
            </a:r>
            <a:endParaRPr lang="en-US" altLang="ko-KR" sz="16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84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аблон-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шаблон-2</Template>
  <TotalTime>1715</TotalTime>
  <Words>910</Words>
  <Application>Microsoft Office PowerPoint</Application>
  <PresentationFormat>Экран (4:3)</PresentationFormat>
  <Paragraphs>168</Paragraphs>
  <Slides>39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39</vt:i4>
      </vt:variant>
    </vt:vector>
  </HeadingPairs>
  <TitlesOfParts>
    <vt:vector size="44" baseType="lpstr">
      <vt:lpstr>шаблон-2</vt:lpstr>
      <vt:lpstr>Тема Office</vt:lpstr>
      <vt:lpstr>1_Тема Office</vt:lpstr>
      <vt:lpstr>2_Тема Office</vt:lpstr>
      <vt:lpstr>3_Тема Office</vt:lpstr>
      <vt:lpstr>Ростити паростки добра</vt:lpstr>
      <vt:lpstr>Слайд 2</vt:lpstr>
      <vt:lpstr>Національно-патріотичне виховання дошкільнят</vt:lpstr>
      <vt:lpstr>Принципи</vt:lpstr>
      <vt:lpstr>Слайд 5</vt:lpstr>
      <vt:lpstr>Слайд 6</vt:lpstr>
      <vt:lpstr>Слайд 7</vt:lpstr>
      <vt:lpstr>Слайд 8</vt:lpstr>
      <vt:lpstr>Слайд 9</vt:lpstr>
      <vt:lpstr>Міні-проект «Свічечка родинного тепла» (формування уявлень про сім’ю, родину, рід, родовід  за стежинами)</vt:lpstr>
      <vt:lpstr>“Сім’я – це те первинне середовище, де дитина повинна вчитися робити добро” В.О. Сухомлинський</vt:lpstr>
      <vt:lpstr>Міні-проект «Слався, мій Граде!..»  (краєзнавча робота за стежинами)</vt:lpstr>
      <vt:lpstr>Рідний край, дім, рідна вулиця, природа навколо – це ті натуралістичні фактори, які дитина бачить, розуміє, за допомогою яких можна зацікавити дитину, спонукати її до дослідження нового і які формують у неї почуття патріотизму. В.О. Сухомлинський</vt:lpstr>
      <vt:lpstr>Слайд 14</vt:lpstr>
      <vt:lpstr>Слайд 15</vt:lpstr>
      <vt:lpstr>Міні-проект «Ми нащадки козаків» (формування знань про історію держави, державні символи за стежинами)</vt:lpstr>
      <vt:lpstr>“Без будь-кого з нас Батьківщина може обійтися, але будь-хто з нас без Батьківщини – ніщо”.  В.О. Сухомлинський</vt:lpstr>
      <vt:lpstr>Слайд 18</vt:lpstr>
      <vt:lpstr>Слайд 19</vt:lpstr>
      <vt:lpstr>Міні-проект «Уроки милування» (природа рідного краю через стежини)</vt:lpstr>
      <vt:lpstr>«Добрі почуття своїм корінням сягають у дитинство, а людяність, доброта, лагідність, доброзичливість народжуються у процесі, турботах, хвилюваннях про красу навколишнього світу. Ми прагнемо, щоб усе життя вихованців було сповнене творінням у світі природи.» В.О. Сухомлинський </vt:lpstr>
      <vt:lpstr>Слайд 22</vt:lpstr>
      <vt:lpstr>Міні-проект «Бабусина світлиця» (формування народознавчих основ за стежинами)</vt:lpstr>
      <vt:lpstr>«Як у маленького деревця турботливий садівник  укріплює корінь…, так і педагог повинен турбуватися  про виховання у своїх дітей почуття безмежної  любові до України…, вірності народним традиціям.  В.О. Сухомлинський </vt:lpstr>
      <vt:lpstr>Слайд 25</vt:lpstr>
      <vt:lpstr>Міні-проект «За мирнеє небо,  за жовте колосся» </vt:lpstr>
      <vt:lpstr>«У дитинстві починається тривалий процес пізнання – пізнання і розумом, і серцем тих моральних цінностей, що лежать в основі моралі: безмежної любові до Батьківщини, готовності віддати життя за її щастя, велич, могутність, непримиренність до ворогів Вітчизни». В.О. Сухомлинський</vt:lpstr>
      <vt:lpstr>Слайд 28</vt:lpstr>
      <vt:lpstr>Слайд 29</vt:lpstr>
      <vt:lpstr>Слайд 30</vt:lpstr>
      <vt:lpstr>Слайд 31</vt:lpstr>
      <vt:lpstr>Слайд 32</vt:lpstr>
      <vt:lpstr>Творче натхнення – людська потреба, в якій особистість знаходить щастя. Творчість відкриває в дитячих душах ті куточки, в яких дрімають джерела добрих почуттів. В.О. Сухомлинський  </vt:lpstr>
      <vt:lpstr>Слайд 34</vt:lpstr>
      <vt:lpstr>Слайд 35</vt:lpstr>
      <vt:lpstr>Слайд 36</vt:lpstr>
      <vt:lpstr>Діти - це щастя, створене нашими руками</vt:lpstr>
      <vt:lpstr>Слайд 38</vt:lpstr>
      <vt:lpstr>Слайд 39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Виховуємо патріотично налаштовану особистість</dc:title>
  <dc:creator>ПК</dc:creator>
  <cp:lastModifiedBy>ПК</cp:lastModifiedBy>
  <cp:revision>223</cp:revision>
  <dcterms:created xsi:type="dcterms:W3CDTF">2016-04-18T08:37:06Z</dcterms:created>
  <dcterms:modified xsi:type="dcterms:W3CDTF">2016-08-22T10:07:26Z</dcterms:modified>
</cp:coreProperties>
</file>